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8"/>
  </p:notesMasterIdLst>
  <p:sldIdLst>
    <p:sldId id="318" r:id="rId2"/>
    <p:sldId id="319" r:id="rId3"/>
    <p:sldId id="320" r:id="rId4"/>
    <p:sldId id="321" r:id="rId5"/>
    <p:sldId id="314" r:id="rId6"/>
    <p:sldId id="290" r:id="rId7"/>
    <p:sldId id="305" r:id="rId8"/>
    <p:sldId id="301" r:id="rId9"/>
    <p:sldId id="293" r:id="rId10"/>
    <p:sldId id="313" r:id="rId11"/>
    <p:sldId id="278" r:id="rId12"/>
    <p:sldId id="315" r:id="rId13"/>
    <p:sldId id="312" r:id="rId14"/>
    <p:sldId id="280" r:id="rId15"/>
    <p:sldId id="281" r:id="rId16"/>
    <p:sldId id="332" r:id="rId17"/>
    <p:sldId id="333" r:id="rId18"/>
    <p:sldId id="334" r:id="rId19"/>
    <p:sldId id="335" r:id="rId20"/>
    <p:sldId id="336" r:id="rId21"/>
    <p:sldId id="337" r:id="rId22"/>
    <p:sldId id="338" r:id="rId23"/>
    <p:sldId id="339" r:id="rId24"/>
    <p:sldId id="340" r:id="rId25"/>
    <p:sldId id="341" r:id="rId26"/>
    <p:sldId id="342" r:id="rId27"/>
    <p:sldId id="343" r:id="rId28"/>
    <p:sldId id="344" r:id="rId29"/>
    <p:sldId id="345" r:id="rId30"/>
    <p:sldId id="346" r:id="rId31"/>
    <p:sldId id="347" r:id="rId32"/>
    <p:sldId id="348" r:id="rId33"/>
    <p:sldId id="350" r:id="rId34"/>
    <p:sldId id="349" r:id="rId35"/>
    <p:sldId id="258" r:id="rId36"/>
    <p:sldId id="300" r:id="rId37"/>
  </p:sldIdLst>
  <p:sldSz cx="9144000" cy="5143500" type="screen16x9"/>
  <p:notesSz cx="6858000" cy="9144000"/>
  <p:embeddedFontLst>
    <p:embeddedFont>
      <p:font typeface="맑은 고딕" pitchFamily="50" charset="-127"/>
      <p:regular r:id="rId39"/>
      <p:bold r:id="rId40"/>
    </p:embeddedFont>
    <p:embeddedFont>
      <p:font typeface="DX새날B" pitchFamily="18" charset="-127"/>
      <p:regular r:id="rId41"/>
    </p:embeddedFont>
    <p:embeddedFont>
      <p:font typeface="상상토끼 신과장" pitchFamily="18" charset="-127"/>
      <p:regular r:id="rId42"/>
    </p:embeddedFont>
    <p:embeddedFont>
      <p:font typeface="DX고딕 20" pitchFamily="18" charset="-127"/>
      <p:regular r:id="rId43"/>
    </p:embeddedFont>
    <p:embeddedFont>
      <p:font typeface="THE외계인설명서" pitchFamily="18" charset="-127"/>
      <p:regular r:id="rId44"/>
    </p:embeddedFont>
    <p:embeddedFont>
      <p:font typeface="DX봄수체화B" pitchFamily="2" charset="-127"/>
      <p:regular r:id="rId45"/>
    </p:embeddedFont>
    <p:embeddedFont>
      <p:font typeface="DX고딕 70" pitchFamily="18" charset="-127"/>
      <p:regular r:id="rId46"/>
    </p:embeddedFont>
    <p:embeddedFont>
      <p:font typeface="DX고딕 40" pitchFamily="18" charset="-127"/>
      <p:regular r:id="rId47"/>
    </p:embeddedFont>
    <p:embeddedFont>
      <p:font typeface="상상토끼 꽃길" pitchFamily="18" charset="-127"/>
      <p:regular r:id="rId48"/>
    </p:embeddedFont>
    <p:embeddedFont>
      <p:font typeface="DX고딕 30" pitchFamily="18" charset="-127"/>
      <p:regular r:id="rId4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B664C"/>
    <a:srgbClr val="BB7D6F"/>
    <a:srgbClr val="BEC28E"/>
    <a:srgbClr val="8A9869"/>
    <a:srgbClr val="79BD9A"/>
    <a:srgbClr val="3B8686"/>
    <a:srgbClr val="F3E207"/>
    <a:srgbClr val="F8E70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94" autoAdjust="0"/>
    <p:restoredTop sz="92241" autoAdjust="0"/>
  </p:normalViewPr>
  <p:slideViewPr>
    <p:cSldViewPr>
      <p:cViewPr>
        <p:scale>
          <a:sx n="107" d="100"/>
          <a:sy n="107" d="100"/>
        </p:scale>
        <p:origin x="-96" y="-51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4.fntdata"/><Relationship Id="rId47" Type="http://schemas.openxmlformats.org/officeDocument/2006/relationships/font" Target="fonts/font9.fntdata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46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2.fntdata"/><Relationship Id="rId45" Type="http://schemas.openxmlformats.org/officeDocument/2006/relationships/font" Target="fonts/font7.fntdata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6.fntdata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5.fntdata"/><Relationship Id="rId48" Type="http://schemas.openxmlformats.org/officeDocument/2006/relationships/font" Target="fonts/font10.fntdata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8CF946-7941-42E6-B6D4-EB09943B01E7}" type="datetimeFigureOut">
              <a:rPr lang="ko-KR" altLang="en-US" smtClean="0"/>
              <a:pPr/>
              <a:t>2018-08-24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78C526-4077-450E-B359-3F0F61BCF36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83598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78C526-4077-450E-B359-3F0F61BCF36E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43211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78C526-4077-450E-B359-3F0F61BCF36E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96126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597823"/>
            <a:ext cx="7772400" cy="1102519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96BC1-91E0-424F-B830-6CCAD938D9BF}" type="datetimeFigureOut">
              <a:rPr lang="ko-KR" altLang="en-US" smtClean="0"/>
              <a:pPr/>
              <a:t>2018-08-24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A4889-4557-4F46-9FC4-93099686021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73281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96BC1-91E0-424F-B830-6CCAD938D9BF}" type="datetimeFigureOut">
              <a:rPr lang="ko-KR" altLang="en-US" smtClean="0"/>
              <a:pPr/>
              <a:t>2018-08-24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A4889-4557-4F46-9FC4-93099686021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29269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05983"/>
            <a:ext cx="2057400" cy="4388644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05983"/>
            <a:ext cx="6019800" cy="4388644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96BC1-91E0-424F-B830-6CCAD938D9BF}" type="datetimeFigureOut">
              <a:rPr lang="ko-KR" altLang="en-US" smtClean="0"/>
              <a:pPr/>
              <a:t>2018-08-24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A4889-4557-4F46-9FC4-93099686021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40845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 smtClean="0"/>
              <a:t>page : </a:t>
            </a:r>
            <a:fld id="{1C6188A0-85B3-422B-9D9A-F5B0E9E1558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4" name="TextBox 3"/>
          <p:cNvSpPr txBox="1"/>
          <p:nvPr userDrawn="1"/>
        </p:nvSpPr>
        <p:spPr>
          <a:xfrm>
            <a:off x="126746" y="268225"/>
            <a:ext cx="12426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Ⅵ. </a:t>
            </a:r>
            <a:r>
              <a:rPr lang="ko-KR" altLang="en-US" sz="1200" b="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시스템 관리</a:t>
            </a:r>
          </a:p>
        </p:txBody>
      </p:sp>
      <p:cxnSp>
        <p:nvCxnSpPr>
          <p:cNvPr id="5" name="직선 연결선 4"/>
          <p:cNvCxnSpPr/>
          <p:nvPr userDrawn="1"/>
        </p:nvCxnSpPr>
        <p:spPr>
          <a:xfrm flipH="1">
            <a:off x="2" y="506627"/>
            <a:ext cx="7185928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 userDrawn="1"/>
        </p:nvCxnSpPr>
        <p:spPr>
          <a:xfrm flipH="1">
            <a:off x="7741033" y="339810"/>
            <a:ext cx="1402968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 userDrawn="1"/>
        </p:nvCxnSpPr>
        <p:spPr>
          <a:xfrm flipV="1">
            <a:off x="7201138" y="339810"/>
            <a:ext cx="531692" cy="166817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 userDrawn="1"/>
        </p:nvSpPr>
        <p:spPr>
          <a:xfrm>
            <a:off x="7994723" y="372098"/>
            <a:ext cx="91723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900" b="0" dirty="0" smtClean="0">
                <a:solidFill>
                  <a:schemeClr val="bg1">
                    <a:lumMod val="50000"/>
                  </a:schemeClr>
                </a:solidFill>
              </a:rPr>
              <a:t>관리자 지침서</a:t>
            </a:r>
            <a:endParaRPr lang="en-US" altLang="ko-KR" sz="900" b="0" dirty="0" smtClean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9900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96BC1-91E0-424F-B830-6CCAD938D9BF}" type="datetimeFigureOut">
              <a:rPr lang="ko-KR" altLang="en-US" smtClean="0"/>
              <a:pPr/>
              <a:t>2018-08-24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A4889-4557-4F46-9FC4-93099686021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72944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180039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96BC1-91E0-424F-B830-6CCAD938D9BF}" type="datetimeFigureOut">
              <a:rPr lang="ko-KR" altLang="en-US" smtClean="0"/>
              <a:pPr/>
              <a:t>2018-08-24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A4889-4557-4F46-9FC4-93099686021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50696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200154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200154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96BC1-91E0-424F-B830-6CCAD938D9BF}" type="datetimeFigureOut">
              <a:rPr lang="ko-KR" altLang="en-US" smtClean="0"/>
              <a:pPr/>
              <a:t>2018-08-24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A4889-4557-4F46-9FC4-93099686021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17332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3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3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32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32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96BC1-91E0-424F-B830-6CCAD938D9BF}" type="datetimeFigureOut">
              <a:rPr lang="ko-KR" altLang="en-US" smtClean="0"/>
              <a:pPr/>
              <a:t>2018-08-24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A4889-4557-4F46-9FC4-93099686021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4068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96BC1-91E0-424F-B830-6CCAD938D9BF}" type="datetimeFigureOut">
              <a:rPr lang="ko-KR" altLang="en-US" smtClean="0"/>
              <a:pPr/>
              <a:t>2018-08-24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A4889-4557-4F46-9FC4-93099686021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20496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96BC1-91E0-424F-B830-6CCAD938D9BF}" type="datetimeFigureOut">
              <a:rPr lang="ko-KR" altLang="en-US" smtClean="0"/>
              <a:pPr/>
              <a:t>2018-08-24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A4889-4557-4F46-9FC4-93099686021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50165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7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6" y="204792"/>
            <a:ext cx="5111751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7" y="1076329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96BC1-91E0-424F-B830-6CCAD938D9BF}" type="datetimeFigureOut">
              <a:rPr lang="ko-KR" altLang="en-US" smtClean="0"/>
              <a:pPr/>
              <a:t>2018-08-24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A4889-4557-4F46-9FC4-93099686021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53619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96BC1-91E0-424F-B830-6CCAD938D9BF}" type="datetimeFigureOut">
              <a:rPr lang="ko-KR" altLang="en-US" smtClean="0"/>
              <a:pPr/>
              <a:t>2018-08-24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A4889-4557-4F46-9FC4-93099686021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49869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00154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4767267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B96BC1-91E0-424F-B830-6CCAD938D9BF}" type="datetimeFigureOut">
              <a:rPr lang="ko-KR" altLang="en-US" smtClean="0"/>
              <a:pPr/>
              <a:t>2018-08-24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4767267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4767267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CA4889-4557-4F46-9FC4-93099686021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8811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microsoft.com/office/2007/relationships/hdphoto" Target="../media/hdphoto2.wdp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21.jpeg"/><Relationship Id="rId7" Type="http://schemas.openxmlformats.org/officeDocument/2006/relationships/image" Target="../media/image1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microsoft.com/office/2007/relationships/hdphoto" Target="../media/hdphoto3.wdp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C2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2555776" y="1963412"/>
            <a:ext cx="3960440" cy="1656184"/>
            <a:chOff x="2051720" y="1707654"/>
            <a:chExt cx="4752528" cy="1656184"/>
          </a:xfrm>
        </p:grpSpPr>
        <p:sp>
          <p:nvSpPr>
            <p:cNvPr id="16" name="직사각형 15"/>
            <p:cNvSpPr/>
            <p:nvPr/>
          </p:nvSpPr>
          <p:spPr>
            <a:xfrm>
              <a:off x="2051720" y="1851670"/>
              <a:ext cx="4752528" cy="1512168"/>
            </a:xfrm>
            <a:prstGeom prst="rect">
              <a:avLst/>
            </a:prstGeom>
            <a:noFill/>
            <a:ln w="38100" cmpd="tri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2411760" y="1707654"/>
              <a:ext cx="4032448" cy="360040"/>
            </a:xfrm>
            <a:prstGeom prst="rect">
              <a:avLst/>
            </a:prstGeom>
            <a:solidFill>
              <a:srgbClr val="BEC2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3059832" y="1563638"/>
            <a:ext cx="3312368" cy="831943"/>
            <a:chOff x="5925765" y="3116670"/>
            <a:chExt cx="3312368" cy="831943"/>
          </a:xfrm>
        </p:grpSpPr>
        <p:sp>
          <p:nvSpPr>
            <p:cNvPr id="3" name="TextBox 2"/>
            <p:cNvSpPr txBox="1"/>
            <p:nvPr/>
          </p:nvSpPr>
          <p:spPr>
            <a:xfrm>
              <a:off x="5925765" y="3363838"/>
              <a:ext cx="15648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ko-KR" altLang="en-US" sz="2800" b="1" dirty="0" smtClean="0">
                  <a:solidFill>
                    <a:schemeClr val="bg1"/>
                  </a:solidFill>
                  <a:latin typeface="상상토끼 신과장" pitchFamily="18" charset="-127"/>
                  <a:ea typeface="상상토끼 신과장" pitchFamily="18" charset="-127"/>
                </a:rPr>
                <a:t>여행의 기원</a:t>
              </a:r>
              <a:endParaRPr lang="ko-KR" altLang="en-US" sz="2800" b="1" dirty="0">
                <a:solidFill>
                  <a:schemeClr val="bg1"/>
                </a:solidFill>
                <a:latin typeface="상상토끼 신과장" pitchFamily="18" charset="-127"/>
                <a:ea typeface="상상토끼 신과장" pitchFamily="18" charset="-127"/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7929678" y="3170461"/>
              <a:ext cx="798617" cy="76944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ko-KR" altLang="en-US" sz="4400" b="1" dirty="0" smtClean="0">
                  <a:solidFill>
                    <a:schemeClr val="bg1"/>
                  </a:solidFill>
                  <a:latin typeface="상상토끼 신과장" pitchFamily="18" charset="-127"/>
                  <a:ea typeface="상상토끼 신과장" pitchFamily="18" charset="-127"/>
                </a:rPr>
                <a:t>루트</a:t>
              </a:r>
              <a:endParaRPr lang="ko-KR" altLang="en-US" sz="4400" b="1" dirty="0">
                <a:solidFill>
                  <a:schemeClr val="bg1"/>
                </a:solidFill>
                <a:latin typeface="상상토끼 신과장" pitchFamily="18" charset="-127"/>
                <a:ea typeface="상상토끼 신과장" pitchFamily="18" charset="-127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7400361" y="3363838"/>
              <a:ext cx="253596" cy="58477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en-US" altLang="ko-KR" sz="3200" b="1" dirty="0" smtClean="0">
                  <a:solidFill>
                    <a:schemeClr val="bg1"/>
                  </a:solidFill>
                  <a:latin typeface="상상토끼 신과장" pitchFamily="18" charset="-127"/>
                  <a:ea typeface="상상토끼 신과장" pitchFamily="18" charset="-127"/>
                </a:rPr>
                <a:t>:</a:t>
              </a:r>
              <a:endParaRPr lang="ko-KR" altLang="en-US" sz="3200" b="1" dirty="0">
                <a:solidFill>
                  <a:schemeClr val="bg1"/>
                </a:solidFill>
                <a:latin typeface="상상토끼 신과장" pitchFamily="18" charset="-127"/>
                <a:ea typeface="상상토끼 신과장" pitchFamily="18" charset="-127"/>
              </a:endParaRPr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7388050" y="3116670"/>
              <a:ext cx="1850083" cy="769442"/>
              <a:chOff x="2895409" y="2345778"/>
              <a:chExt cx="2574338" cy="1025922"/>
            </a:xfrm>
            <a:scene3d>
              <a:camera prst="obliqueBottomRight"/>
              <a:lightRig rig="threePt" dir="t"/>
            </a:scene3d>
          </p:grpSpPr>
          <p:sp>
            <p:nvSpPr>
              <p:cNvPr id="7" name="Rectangle 1"/>
              <p:cNvSpPr>
                <a:spLocks noChangeArrowheads="1"/>
              </p:cNvSpPr>
              <p:nvPr/>
            </p:nvSpPr>
            <p:spPr bwMode="auto">
              <a:xfrm>
                <a:off x="2895409" y="2345779"/>
                <a:ext cx="932809" cy="10259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vert="horz" wrap="non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>
                    <a:tab pos="450850" algn="l"/>
                  </a:tabLst>
                </a:pPr>
                <a:r>
                  <a:rPr kumimoji="1" lang="en-US" altLang="ko-KR" sz="4400" b="1" dirty="0" smtClean="0">
                    <a:solidFill>
                      <a:schemeClr val="bg1"/>
                    </a:solidFill>
                    <a:latin typeface="DX봄수체화B" pitchFamily="2" charset="-127"/>
                    <a:ea typeface="DX봄수체화B" pitchFamily="2" charset="-127"/>
                    <a:cs typeface="굴림" pitchFamily="50" charset="-127"/>
                  </a:rPr>
                  <a:t>“</a:t>
                </a:r>
                <a:endParaRPr kumimoji="1" lang="en-US" altLang="ko-KR" sz="4400" b="1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DX봄수체화B" pitchFamily="2" charset="-127"/>
                  <a:ea typeface="DX봄수체화B" pitchFamily="2" charset="-127"/>
                  <a:cs typeface="굴림" pitchFamily="50" charset="-127"/>
                </a:endParaRPr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4536938" y="2345778"/>
                <a:ext cx="932809" cy="102592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vert="horz" wrap="non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R="0" lvl="0" indent="0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>
                    <a:tab pos="450850" algn="l"/>
                  </a:tabLst>
                  <a:defRPr kumimoji="1" sz="4400">
                    <a:latin typeface="DX봄수체화B" pitchFamily="2" charset="-127"/>
                    <a:ea typeface="DX봄수체화B" pitchFamily="2" charset="-127"/>
                    <a:cs typeface="굴림" pitchFamily="50" charset="-127"/>
                  </a:defRPr>
                </a:lvl1pPr>
              </a:lstStyle>
              <a:p>
                <a:r>
                  <a:rPr lang="en-US" altLang="ko-KR" b="1" dirty="0" smtClean="0">
                    <a:solidFill>
                      <a:schemeClr val="bg1"/>
                    </a:solidFill>
                  </a:rPr>
                  <a:t>”</a:t>
                </a:r>
                <a:endParaRPr lang="ko-KR" altLang="en-US" b="1" dirty="0">
                  <a:solidFill>
                    <a:schemeClr val="bg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49575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 descr="다운로드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677" y="2571750"/>
            <a:ext cx="9144000" cy="259228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148126" y="2021468"/>
            <a:ext cx="219162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  <a:scene3d>
              <a:camera prst="obliqueBottomRight"/>
              <a:lightRig rig="threePt" dir="t"/>
            </a:scene3d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50850" algn="l"/>
              </a:tabLst>
            </a:pPr>
            <a:r>
              <a:rPr kumimoji="1" lang="ko-KR" sz="1400" i="0" u="none" strike="noStrike" cap="none" normalizeH="0" baseline="0" dirty="0" smtClean="0">
                <a:ln>
                  <a:noFill/>
                </a:ln>
                <a:effectLst/>
                <a:latin typeface="DX고딕 30" pitchFamily="18" charset="-127"/>
                <a:ea typeface="DX고딕 30" pitchFamily="18" charset="-127"/>
                <a:cs typeface="굴림" pitchFamily="50" charset="-127"/>
              </a:rPr>
              <a:t>목적지로 가는 길에 </a:t>
            </a:r>
            <a:endParaRPr kumimoji="1" lang="en-US" altLang="ko-KR" sz="1400" i="0" u="none" strike="noStrike" cap="none" normalizeH="0" baseline="0" dirty="0" smtClean="0">
              <a:ln>
                <a:noFill/>
              </a:ln>
              <a:effectLst/>
              <a:latin typeface="DX고딕 30" pitchFamily="18" charset="-127"/>
              <a:ea typeface="DX고딕 30" pitchFamily="18" charset="-127"/>
              <a:cs typeface="굴림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50850" algn="l"/>
              </a:tabLst>
            </a:pPr>
            <a:r>
              <a:rPr kumimoji="1" lang="ko-KR" sz="1400" b="1" i="0" u="none" strike="noStrike" cap="none" normalizeH="0" baseline="0" dirty="0" smtClean="0">
                <a:ln>
                  <a:noFill/>
                </a:ln>
                <a:solidFill>
                  <a:srgbClr val="8A9869"/>
                </a:solidFill>
                <a:effectLst/>
                <a:latin typeface="DX고딕 70" pitchFamily="18" charset="-127"/>
                <a:ea typeface="DX고딕 70" pitchFamily="18" charset="-127"/>
                <a:cs typeface="굴림" pitchFamily="50" charset="-127"/>
              </a:rPr>
              <a:t>관광</a:t>
            </a:r>
            <a:r>
              <a:rPr kumimoji="1" lang="ko-KR" sz="1400" i="0" u="none" strike="noStrike" cap="none" normalizeH="0" baseline="0" dirty="0" smtClean="0">
                <a:ln>
                  <a:noFill/>
                </a:ln>
                <a:effectLst/>
                <a:latin typeface="DX고딕 30" pitchFamily="18" charset="-127"/>
                <a:ea typeface="DX고딕 30" pitchFamily="18" charset="-127"/>
                <a:cs typeface="굴림" pitchFamily="50" charset="-127"/>
              </a:rPr>
              <a:t>도 하고 싶은 여행자</a:t>
            </a: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5796136" y="2021468"/>
            <a:ext cx="321113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  <a:scene3d>
              <a:camera prst="obliqueBottomRight"/>
              <a:lightRig rig="threePt" dir="t"/>
            </a:scene3d>
          </a:bodyPr>
          <a:lstStyle/>
          <a:p>
            <a:pPr marL="0" marR="0" lvl="0" indent="762000" algn="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50850" algn="l"/>
              </a:tabLst>
            </a:pPr>
            <a:r>
              <a:rPr kumimoji="1" lang="ko-KR" sz="1400" i="0" u="none" strike="noStrike" cap="none" normalizeH="0" baseline="0" dirty="0" smtClean="0">
                <a:ln>
                  <a:noFill/>
                </a:ln>
                <a:effectLst/>
                <a:latin typeface="DX고딕 30" pitchFamily="18" charset="-127"/>
                <a:ea typeface="DX고딕 30" pitchFamily="18" charset="-127"/>
                <a:cs typeface="굴림" pitchFamily="50" charset="-127"/>
              </a:rPr>
              <a:t>자신에게 맞는 </a:t>
            </a:r>
            <a:r>
              <a:rPr kumimoji="1" lang="ko-KR" sz="1400" b="1" i="0" u="none" strike="noStrike" cap="none" normalizeH="0" baseline="0" dirty="0" smtClean="0">
                <a:ln>
                  <a:noFill/>
                </a:ln>
                <a:solidFill>
                  <a:srgbClr val="8A9869"/>
                </a:solidFill>
                <a:effectLst/>
                <a:latin typeface="DX고딕 70" pitchFamily="18" charset="-127"/>
                <a:ea typeface="DX고딕 70" pitchFamily="18" charset="-127"/>
                <a:cs typeface="굴림" pitchFamily="50" charset="-127"/>
              </a:rPr>
              <a:t>관광 루트</a:t>
            </a:r>
            <a:r>
              <a:rPr kumimoji="1" lang="ko-KR" sz="1400" i="0" u="none" strike="noStrike" cap="none" normalizeH="0" baseline="0" dirty="0" smtClean="0">
                <a:ln>
                  <a:noFill/>
                </a:ln>
                <a:effectLst/>
                <a:latin typeface="DX고딕 30" pitchFamily="18" charset="-127"/>
                <a:ea typeface="DX고딕 30" pitchFamily="18" charset="-127"/>
                <a:cs typeface="굴림" pitchFamily="50" charset="-127"/>
              </a:rPr>
              <a:t>를</a:t>
            </a:r>
            <a:r>
              <a:rPr kumimoji="1" lang="en-US" altLang="ko-KR" sz="1400" i="0" u="none" strike="noStrike" cap="none" normalizeH="0" baseline="0" dirty="0" smtClean="0">
                <a:ln>
                  <a:noFill/>
                </a:ln>
                <a:effectLst/>
                <a:latin typeface="DX고딕 30" pitchFamily="18" charset="-127"/>
                <a:ea typeface="DX고딕 30" pitchFamily="18" charset="-127"/>
                <a:cs typeface="굴림" pitchFamily="50" charset="-127"/>
              </a:rPr>
              <a:t> </a:t>
            </a:r>
          </a:p>
          <a:p>
            <a:pPr marL="0" marR="0" lvl="0" indent="762000" algn="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50850" algn="l"/>
              </a:tabLst>
            </a:pPr>
            <a:r>
              <a:rPr kumimoji="1" lang="ko-KR" sz="1400" i="0" u="none" strike="noStrike" cap="none" normalizeH="0" baseline="0" dirty="0" smtClean="0">
                <a:ln>
                  <a:noFill/>
                </a:ln>
                <a:effectLst/>
                <a:latin typeface="DX고딕 30" pitchFamily="18" charset="-127"/>
                <a:ea typeface="DX고딕 30" pitchFamily="18" charset="-127"/>
                <a:cs typeface="굴림" pitchFamily="50" charset="-127"/>
              </a:rPr>
              <a:t>추천 받고 싶은 여행자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2486445" y="2355086"/>
            <a:ext cx="4104456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prstDash val="sysDot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222" y="-596602"/>
            <a:ext cx="504056" cy="504056"/>
          </a:xfrm>
          <a:prstGeom prst="rect">
            <a:avLst/>
          </a:prstGeom>
        </p:spPr>
      </p:pic>
      <p:sp>
        <p:nvSpPr>
          <p:cNvPr id="13" name="타원 12"/>
          <p:cNvSpPr/>
          <p:nvPr/>
        </p:nvSpPr>
        <p:spPr>
          <a:xfrm>
            <a:off x="4529677" y="2309237"/>
            <a:ext cx="90000" cy="90000"/>
          </a:xfrm>
          <a:prstGeom prst="ellipse">
            <a:avLst/>
          </a:prstGeom>
          <a:solidFill>
            <a:srgbClr val="8A98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412" r="17953" b="52736"/>
          <a:stretch/>
        </p:blipFill>
        <p:spPr>
          <a:xfrm>
            <a:off x="4398972" y="1779662"/>
            <a:ext cx="351409" cy="483611"/>
          </a:xfrm>
          <a:prstGeom prst="rect">
            <a:avLst/>
          </a:prstGeom>
        </p:spPr>
      </p:pic>
      <p:cxnSp>
        <p:nvCxnSpPr>
          <p:cNvPr id="10" name="직선 연결선 9"/>
          <p:cNvCxnSpPr/>
          <p:nvPr/>
        </p:nvCxnSpPr>
        <p:spPr>
          <a:xfrm>
            <a:off x="-180528" y="18419"/>
            <a:ext cx="9612560" cy="0"/>
          </a:xfrm>
          <a:prstGeom prst="line">
            <a:avLst/>
          </a:prstGeom>
          <a:ln w="76200">
            <a:solidFill>
              <a:srgbClr val="8A98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그룹 17"/>
          <p:cNvGrpSpPr/>
          <p:nvPr/>
        </p:nvGrpSpPr>
        <p:grpSpPr>
          <a:xfrm>
            <a:off x="3887924" y="433282"/>
            <a:ext cx="1368152" cy="1152128"/>
            <a:chOff x="3887924" y="339502"/>
            <a:chExt cx="1368152" cy="1152128"/>
          </a:xfrm>
        </p:grpSpPr>
        <p:sp>
          <p:nvSpPr>
            <p:cNvPr id="16" name="타원형 설명선 15"/>
            <p:cNvSpPr/>
            <p:nvPr/>
          </p:nvSpPr>
          <p:spPr>
            <a:xfrm>
              <a:off x="3887924" y="339502"/>
              <a:ext cx="1368152" cy="1152128"/>
            </a:xfrm>
            <a:prstGeom prst="wedgeEllipseCallout">
              <a:avLst>
                <a:gd name="adj1" fmla="val -503"/>
                <a:gd name="adj2" fmla="val 62690"/>
              </a:avLst>
            </a:prstGeom>
            <a:solidFill>
              <a:schemeClr val="bg1"/>
            </a:solidFill>
            <a:ln w="19050">
              <a:solidFill>
                <a:schemeClr val="bg1">
                  <a:lumMod val="65000"/>
                </a:schemeClr>
              </a:solidFill>
              <a:prstDash val="sysDot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992590" y="566412"/>
              <a:ext cx="1223412" cy="7386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  <a:scene3d>
                <a:camera prst="obliqueBottomRight"/>
                <a:lightRig rig="threePt" dir="t"/>
              </a:scene3d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tabLst>
                  <a:tab pos="450850" algn="l"/>
                </a:tabLst>
              </a:pPr>
              <a:r>
                <a:rPr kumimoji="1" lang="ko-KR" altLang="en-US" sz="1400" dirty="0" smtClean="0">
                  <a:latin typeface="DX고딕 30" pitchFamily="18" charset="-127"/>
                  <a:ea typeface="DX고딕 30" pitchFamily="18" charset="-127"/>
                  <a:cs typeface="굴림" pitchFamily="50" charset="-127"/>
                </a:rPr>
                <a:t>목적지</a:t>
              </a:r>
              <a:r>
                <a:rPr kumimoji="1" lang="en-US" altLang="ko-KR" sz="1400" dirty="0" smtClean="0">
                  <a:latin typeface="DX고딕 30" pitchFamily="18" charset="-127"/>
                  <a:ea typeface="DX고딕 30" pitchFamily="18" charset="-127"/>
                  <a:cs typeface="굴림" pitchFamily="50" charset="-127"/>
                </a:rPr>
                <a:t> </a:t>
              </a:r>
              <a:r>
                <a:rPr kumimoji="1" lang="ko-KR" altLang="en-US" sz="1400" dirty="0" smtClean="0">
                  <a:latin typeface="DX고딕 30" pitchFamily="18" charset="-127"/>
                  <a:ea typeface="DX고딕 30" pitchFamily="18" charset="-127"/>
                  <a:cs typeface="굴림" pitchFamily="50" charset="-127"/>
                </a:rPr>
                <a:t>까지 </a:t>
              </a:r>
              <a:endParaRPr kumimoji="1" lang="en-US" altLang="ko-KR" sz="1400" dirty="0" smtClean="0">
                <a:latin typeface="DX고딕 30" pitchFamily="18" charset="-127"/>
                <a:ea typeface="DX고딕 30" pitchFamily="18" charset="-127"/>
                <a:cs typeface="굴림" pitchFamily="50" charset="-127"/>
              </a:endParaRP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  <a:tabLst>
                  <a:tab pos="450850" algn="l"/>
                </a:tabLst>
              </a:pPr>
              <a:r>
                <a:rPr kumimoji="1" lang="ko-KR" altLang="ko-KR" sz="1400" b="1" u="sng" dirty="0" smtClean="0">
                  <a:solidFill>
                    <a:srgbClr val="5B664C"/>
                  </a:solidFill>
                  <a:latin typeface="DX고딕 70" pitchFamily="18" charset="-127"/>
                  <a:ea typeface="DX고딕 70" pitchFamily="18" charset="-127"/>
                  <a:cs typeface="굴림" pitchFamily="50" charset="-127"/>
                </a:rPr>
                <a:t>루트</a:t>
              </a:r>
              <a:r>
                <a:rPr kumimoji="1" lang="ko-KR" altLang="en-US" sz="1400" dirty="0" smtClean="0">
                  <a:latin typeface="DX고딕 30" pitchFamily="18" charset="-127"/>
                  <a:ea typeface="DX고딕 30" pitchFamily="18" charset="-127"/>
                  <a:cs typeface="굴림" pitchFamily="50" charset="-127"/>
                </a:rPr>
                <a:t>를 </a:t>
              </a:r>
              <a:endParaRPr kumimoji="1" lang="en-US" altLang="ko-KR" sz="1400" dirty="0" smtClean="0">
                <a:latin typeface="DX고딕 30" pitchFamily="18" charset="-127"/>
                <a:ea typeface="DX고딕 30" pitchFamily="18" charset="-127"/>
                <a:cs typeface="굴림" pitchFamily="50" charset="-127"/>
              </a:endParaRP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  <a:tabLst>
                  <a:tab pos="450850" algn="l"/>
                </a:tabLst>
              </a:pPr>
              <a:r>
                <a:rPr kumimoji="1" lang="ko-KR" altLang="en-US" sz="1400" dirty="0" smtClean="0">
                  <a:latin typeface="DX고딕 30" pitchFamily="18" charset="-127"/>
                  <a:ea typeface="DX고딕 30" pitchFamily="18" charset="-127"/>
                  <a:cs typeface="굴림" pitchFamily="50" charset="-127"/>
                </a:rPr>
                <a:t>추천해주자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88964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그림 52"/>
          <p:cNvPicPr preferRelativeResize="0">
            <a:picLocks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23" t="12840" r="9971" b="13605"/>
          <a:stretch/>
        </p:blipFill>
        <p:spPr>
          <a:xfrm>
            <a:off x="3780016" y="2543374"/>
            <a:ext cx="936000" cy="792000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pic>
        <p:nvPicPr>
          <p:cNvPr id="52" name="그림 51"/>
          <p:cNvPicPr preferRelativeResize="0"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008" y="2587978"/>
            <a:ext cx="900000" cy="720000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cxnSp>
        <p:nvCxnSpPr>
          <p:cNvPr id="50" name="직선 연결선 49"/>
          <p:cNvCxnSpPr/>
          <p:nvPr/>
        </p:nvCxnSpPr>
        <p:spPr>
          <a:xfrm>
            <a:off x="-180528" y="18419"/>
            <a:ext cx="9612560" cy="0"/>
          </a:xfrm>
          <a:prstGeom prst="line">
            <a:avLst/>
          </a:prstGeom>
          <a:ln w="76200">
            <a:solidFill>
              <a:srgbClr val="8A9869"/>
            </a:solidFill>
            <a:headEnd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1" y="3890156"/>
            <a:ext cx="9144000" cy="1273882"/>
          </a:xfrm>
          <a:prstGeom prst="rect">
            <a:avLst/>
          </a:prstGeom>
          <a:solidFill>
            <a:srgbClr val="8A98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TextBox 58"/>
          <p:cNvSpPr txBox="1"/>
          <p:nvPr/>
        </p:nvSpPr>
        <p:spPr>
          <a:xfrm>
            <a:off x="2894417" y="2340826"/>
            <a:ext cx="745717" cy="261610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>
            <a:defPPr>
              <a:defRPr lang="ko-KR"/>
            </a:defPPr>
            <a:lvl1pPr algn="ctr">
              <a:defRPr kumimoji="1" sz="1200" b="0">
                <a:solidFill>
                  <a:schemeClr val="tx1">
                    <a:lumMod val="50000"/>
                    <a:lumOff val="50000"/>
                  </a:schemeClr>
                </a:solidFill>
                <a:latin typeface="THE외계인설명서" pitchFamily="18" charset="-127"/>
                <a:ea typeface="THE외계인설명서" pitchFamily="18" charset="-127"/>
                <a:cs typeface="THE외계인설명서" pitchFamily="18" charset="-127"/>
              </a:defRPr>
            </a:lvl1pPr>
          </a:lstStyle>
          <a:p>
            <a:r>
              <a:rPr lang="ko-KR" altLang="en-US" sz="1050" dirty="0">
                <a:solidFill>
                  <a:srgbClr val="FFC000"/>
                </a:solidFill>
              </a:rPr>
              <a:t>카카오 </a:t>
            </a:r>
            <a:r>
              <a:rPr lang="ko-KR" altLang="en-US" sz="1050" dirty="0" err="1">
                <a:solidFill>
                  <a:srgbClr val="FFC000"/>
                </a:solidFill>
              </a:rPr>
              <a:t>맵</a:t>
            </a:r>
            <a:endParaRPr lang="ko-KR" altLang="en-US" sz="1050" dirty="0">
              <a:solidFill>
                <a:srgbClr val="FFC000"/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3924032" y="2340826"/>
            <a:ext cx="593431" cy="261610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>
            <a:defPPr>
              <a:defRPr lang="ko-KR"/>
            </a:defPPr>
            <a:lvl1pPr algn="ctr">
              <a:defRPr kumimoji="1" sz="1200" b="0">
                <a:solidFill>
                  <a:schemeClr val="tx1">
                    <a:lumMod val="50000"/>
                    <a:lumOff val="50000"/>
                  </a:schemeClr>
                </a:solidFill>
                <a:latin typeface="THE외계인설명서" pitchFamily="18" charset="-127"/>
                <a:ea typeface="THE외계인설명서" pitchFamily="18" charset="-127"/>
                <a:cs typeface="THE외계인설명서" pitchFamily="18" charset="-127"/>
              </a:defRPr>
            </a:lvl1pPr>
          </a:lstStyle>
          <a:p>
            <a:r>
              <a:rPr lang="ko-KR" altLang="en-US" sz="1050" dirty="0" err="1">
                <a:solidFill>
                  <a:srgbClr val="C00000"/>
                </a:solidFill>
              </a:rPr>
              <a:t>구글</a:t>
            </a:r>
            <a:r>
              <a:rPr lang="ko-KR" altLang="en-US" sz="1050" dirty="0">
                <a:solidFill>
                  <a:srgbClr val="C00000"/>
                </a:solidFill>
              </a:rPr>
              <a:t> </a:t>
            </a:r>
            <a:r>
              <a:rPr lang="ko-KR" altLang="en-US" sz="1050" dirty="0" err="1">
                <a:solidFill>
                  <a:srgbClr val="C00000"/>
                </a:solidFill>
              </a:rPr>
              <a:t>맵</a:t>
            </a:r>
            <a:endParaRPr lang="ko-KR" altLang="en-US" sz="1050" dirty="0">
              <a:solidFill>
                <a:srgbClr val="C00000"/>
              </a:solidFill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864732" y="2317019"/>
            <a:ext cx="830676" cy="261610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>
            <a:defPPr>
              <a:defRPr lang="ko-KR"/>
            </a:defPPr>
            <a:lvl1pPr algn="ctr">
              <a:defRPr kumimoji="1" sz="1200" b="0">
                <a:solidFill>
                  <a:schemeClr val="tx1">
                    <a:lumMod val="50000"/>
                    <a:lumOff val="50000"/>
                  </a:schemeClr>
                </a:solidFill>
                <a:latin typeface="THE외계인설명서" pitchFamily="18" charset="-127"/>
                <a:ea typeface="THE외계인설명서" pitchFamily="18" charset="-127"/>
                <a:cs typeface="THE외계인설명서" pitchFamily="18" charset="-127"/>
              </a:defRPr>
            </a:lvl1pPr>
          </a:lstStyle>
          <a:p>
            <a:r>
              <a:rPr lang="ko-KR" altLang="en-US" sz="1050" dirty="0" err="1">
                <a:solidFill>
                  <a:srgbClr val="00B050"/>
                </a:solidFill>
              </a:rPr>
              <a:t>네이버</a:t>
            </a:r>
            <a:r>
              <a:rPr lang="ko-KR" altLang="en-US" sz="1050" dirty="0">
                <a:solidFill>
                  <a:srgbClr val="00B050"/>
                </a:solidFill>
              </a:rPr>
              <a:t> 지도</a:t>
            </a:r>
          </a:p>
        </p:txBody>
      </p:sp>
      <p:pic>
        <p:nvPicPr>
          <p:cNvPr id="51" name="그림 50"/>
          <p:cNvPicPr preferRelativeResize="0"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2571830"/>
            <a:ext cx="900000" cy="720000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sp>
        <p:nvSpPr>
          <p:cNvPr id="73" name="TextBox 72"/>
          <p:cNvSpPr txBox="1"/>
          <p:nvPr/>
        </p:nvSpPr>
        <p:spPr>
          <a:xfrm>
            <a:off x="539552" y="1657132"/>
            <a:ext cx="1440160" cy="307777"/>
          </a:xfrm>
          <a:prstGeom prst="rect">
            <a:avLst/>
          </a:prstGeom>
          <a:ln w="38100">
            <a:noFill/>
          </a:ln>
        </p:spPr>
        <p:txBody>
          <a:bodyPr wrap="square" anchor="ctr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kumimoji="1" lang="ko-KR" altLang="en-US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DX고딕 40" pitchFamily="18" charset="-127"/>
                <a:ea typeface="DX고딕 40" pitchFamily="18" charset="-127"/>
                <a:cs typeface="굴림" pitchFamily="50" charset="-127"/>
              </a:rPr>
              <a:t> </a:t>
            </a:r>
            <a:r>
              <a:rPr kumimoji="1" lang="en-US" altLang="ko-KR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DX고딕 40" pitchFamily="18" charset="-127"/>
                <a:ea typeface="DX고딕 40" pitchFamily="18" charset="-127"/>
                <a:cs typeface="굴림" pitchFamily="50" charset="-127"/>
              </a:rPr>
              <a:t>[ </a:t>
            </a:r>
            <a:r>
              <a:rPr kumimoji="1" lang="ko-KR" altLang="en-US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DX고딕 40" pitchFamily="18" charset="-127"/>
                <a:ea typeface="DX고딕 40" pitchFamily="18" charset="-127"/>
                <a:cs typeface="굴림" pitchFamily="50" charset="-127"/>
              </a:rPr>
              <a:t>경유지 기능 </a:t>
            </a:r>
            <a:r>
              <a:rPr kumimoji="1" lang="en-US" altLang="ko-KR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DX고딕 40" pitchFamily="18" charset="-127"/>
                <a:ea typeface="DX고딕 40" pitchFamily="18" charset="-127"/>
                <a:cs typeface="굴림" pitchFamily="50" charset="-127"/>
              </a:rPr>
              <a:t>]</a:t>
            </a:r>
            <a:r>
              <a:rPr kumimoji="1" lang="ko-KR" altLang="en-US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DX고딕 40" pitchFamily="18" charset="-127"/>
                <a:ea typeface="DX고딕 40" pitchFamily="18" charset="-127"/>
                <a:cs typeface="굴림" pitchFamily="50" charset="-127"/>
              </a:rPr>
              <a:t> </a:t>
            </a:r>
            <a:endParaRPr kumimoji="1" lang="ko-KR" altLang="en-US" sz="1400" b="1" dirty="0">
              <a:solidFill>
                <a:schemeClr val="tx1">
                  <a:lumMod val="85000"/>
                  <a:lumOff val="15000"/>
                </a:schemeClr>
              </a:solidFill>
              <a:latin typeface="DX고딕 40" pitchFamily="18" charset="-127"/>
              <a:ea typeface="DX고딕 40" pitchFamily="18" charset="-127"/>
              <a:cs typeface="굴림" pitchFamily="50" charset="-127"/>
            </a:endParaRPr>
          </a:p>
        </p:txBody>
      </p:sp>
      <p:cxnSp>
        <p:nvCxnSpPr>
          <p:cNvPr id="75" name="직선 연결선 74"/>
          <p:cNvCxnSpPr/>
          <p:nvPr/>
        </p:nvCxnSpPr>
        <p:spPr>
          <a:xfrm>
            <a:off x="1922927" y="1811020"/>
            <a:ext cx="576064" cy="0"/>
          </a:xfrm>
          <a:prstGeom prst="line">
            <a:avLst/>
          </a:prstGeom>
          <a:ln w="19050">
            <a:solidFill>
              <a:srgbClr val="5B664C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/>
          <p:cNvCxnSpPr/>
          <p:nvPr/>
        </p:nvCxnSpPr>
        <p:spPr>
          <a:xfrm>
            <a:off x="5032985" y="1811020"/>
            <a:ext cx="1368152" cy="0"/>
          </a:xfrm>
          <a:prstGeom prst="line">
            <a:avLst/>
          </a:prstGeom>
          <a:ln w="19050">
            <a:solidFill>
              <a:srgbClr val="5B664C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2614070" y="1626354"/>
            <a:ext cx="2389978" cy="369332"/>
          </a:xfrm>
          <a:prstGeom prst="rect">
            <a:avLst/>
          </a:prstGeom>
          <a:ln w="38100">
            <a:noFill/>
          </a:ln>
        </p:spPr>
        <p:txBody>
          <a:bodyPr wrap="square" anchor="ctr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kumimoji="1" lang="en-US" altLang="ko-KR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DX고딕 40" pitchFamily="18" charset="-127"/>
                <a:ea typeface="DX고딕 40" pitchFamily="18" charset="-127"/>
                <a:cs typeface="굴림" pitchFamily="50" charset="-127"/>
              </a:rPr>
              <a:t>[ </a:t>
            </a:r>
            <a:r>
              <a:rPr kumimoji="1" lang="ko-KR" altLang="en-US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DX고딕 40" pitchFamily="18" charset="-127"/>
                <a:ea typeface="DX고딕 40" pitchFamily="18" charset="-127"/>
                <a:cs typeface="굴림" pitchFamily="50" charset="-127"/>
              </a:rPr>
              <a:t>목적지 부근 관광지 추천 </a:t>
            </a:r>
            <a:r>
              <a:rPr kumimoji="1" lang="en-US" altLang="ko-KR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DX고딕 40" pitchFamily="18" charset="-127"/>
                <a:ea typeface="DX고딕 40" pitchFamily="18" charset="-127"/>
                <a:cs typeface="굴림" pitchFamily="50" charset="-127"/>
              </a:rPr>
              <a:t>]</a:t>
            </a:r>
            <a:r>
              <a:rPr kumimoji="1" lang="ko-KR" altLang="en-US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DX고딕 40" pitchFamily="18" charset="-127"/>
                <a:ea typeface="DX고딕 40" pitchFamily="18" charset="-127"/>
                <a:cs typeface="굴림" pitchFamily="50" charset="-127"/>
              </a:rPr>
              <a:t> </a:t>
            </a:r>
            <a:endParaRPr kumimoji="1" lang="ko-KR" altLang="en-US" b="1" dirty="0">
              <a:solidFill>
                <a:schemeClr val="tx1">
                  <a:lumMod val="85000"/>
                  <a:lumOff val="15000"/>
                </a:schemeClr>
              </a:solidFill>
              <a:latin typeface="DX고딕 40" pitchFamily="18" charset="-127"/>
              <a:ea typeface="DX고딕 40" pitchFamily="18" charset="-127"/>
              <a:cs typeface="굴림" pitchFamily="50" charset="-127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6516216" y="1995686"/>
            <a:ext cx="2257349" cy="307777"/>
          </a:xfrm>
          <a:prstGeom prst="rect">
            <a:avLst/>
          </a:prstGeom>
          <a:ln w="38100">
            <a:noFill/>
          </a:ln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kumimoji="1" lang="en-US" altLang="ko-KR" sz="1400" dirty="0" smtClean="0">
                <a:latin typeface="DX고딕 40" pitchFamily="18" charset="-127"/>
                <a:ea typeface="DX고딕 40" pitchFamily="18" charset="-127"/>
                <a:cs typeface="굴림" pitchFamily="50" charset="-127"/>
              </a:rPr>
              <a:t>[ </a:t>
            </a:r>
            <a:r>
              <a:rPr kumimoji="1" lang="ko-KR" altLang="en-US" sz="1400" dirty="0" err="1" smtClean="0">
                <a:latin typeface="DX고딕 40" pitchFamily="18" charset="-127"/>
                <a:ea typeface="DX고딕 40" pitchFamily="18" charset="-127"/>
                <a:cs typeface="굴림" pitchFamily="50" charset="-127"/>
              </a:rPr>
              <a:t>커스텀</a:t>
            </a:r>
            <a:r>
              <a:rPr kumimoji="1" lang="ko-KR" altLang="en-US" sz="1400" dirty="0" smtClean="0">
                <a:latin typeface="DX고딕 40" pitchFamily="18" charset="-127"/>
                <a:ea typeface="DX고딕 40" pitchFamily="18" charset="-127"/>
                <a:cs typeface="굴림" pitchFamily="50" charset="-127"/>
              </a:rPr>
              <a:t> 루트 저장 공유 </a:t>
            </a:r>
            <a:r>
              <a:rPr kumimoji="1" lang="en-US" altLang="ko-KR" sz="1400" dirty="0" smtClean="0">
                <a:latin typeface="DX고딕 40" pitchFamily="18" charset="-127"/>
                <a:ea typeface="DX고딕 40" pitchFamily="18" charset="-127"/>
                <a:cs typeface="굴림" pitchFamily="50" charset="-127"/>
              </a:rPr>
              <a:t>]</a:t>
            </a:r>
            <a:endParaRPr kumimoji="1" lang="ko-KR" altLang="en-US" sz="1400" dirty="0">
              <a:latin typeface="DX고딕 40" pitchFamily="18" charset="-127"/>
              <a:ea typeface="DX고딕 40" pitchFamily="18" charset="-127"/>
              <a:cs typeface="굴림" pitchFamily="50" charset="-127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6516216" y="1657132"/>
            <a:ext cx="1221809" cy="307777"/>
          </a:xfrm>
          <a:prstGeom prst="rect">
            <a:avLst/>
          </a:prstGeom>
          <a:ln w="38100">
            <a:noFill/>
          </a:ln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kumimoji="1" lang="en-US" altLang="ko-KR" sz="1400" dirty="0" smtClean="0">
                <a:latin typeface="DX고딕 40" pitchFamily="18" charset="-127"/>
                <a:ea typeface="DX고딕 40" pitchFamily="18" charset="-127"/>
                <a:cs typeface="굴림" pitchFamily="50" charset="-127"/>
              </a:rPr>
              <a:t>[ </a:t>
            </a:r>
            <a:r>
              <a:rPr kumimoji="1" lang="ko-KR" altLang="en-US" sz="1400" dirty="0" smtClean="0">
                <a:latin typeface="DX고딕 40" pitchFamily="18" charset="-127"/>
                <a:ea typeface="DX고딕 40" pitchFamily="18" charset="-127"/>
                <a:cs typeface="굴림" pitchFamily="50" charset="-127"/>
              </a:rPr>
              <a:t>루트 추천 </a:t>
            </a:r>
            <a:r>
              <a:rPr kumimoji="1" lang="en-US" altLang="ko-KR" sz="1400" dirty="0" smtClean="0">
                <a:latin typeface="DX고딕 40" pitchFamily="18" charset="-127"/>
                <a:ea typeface="DX고딕 40" pitchFamily="18" charset="-127"/>
                <a:cs typeface="굴림" pitchFamily="50" charset="-127"/>
              </a:rPr>
              <a:t>]</a:t>
            </a:r>
            <a:endParaRPr kumimoji="1" lang="ko-KR" altLang="en-US" sz="1400" dirty="0">
              <a:latin typeface="DX고딕 40" pitchFamily="18" charset="-127"/>
              <a:ea typeface="DX고딕 40" pitchFamily="18" charset="-127"/>
              <a:cs typeface="굴림" pitchFamily="50" charset="-127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6516216" y="1327869"/>
            <a:ext cx="1829347" cy="307777"/>
          </a:xfrm>
          <a:prstGeom prst="rect">
            <a:avLst/>
          </a:prstGeom>
          <a:ln w="38100">
            <a:noFill/>
          </a:ln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kumimoji="1" lang="en-US" altLang="ko-KR" sz="1400" dirty="0" smtClean="0">
                <a:latin typeface="DX고딕 40" pitchFamily="18" charset="-127"/>
                <a:ea typeface="DX고딕 40" pitchFamily="18" charset="-127"/>
                <a:cs typeface="굴림" pitchFamily="50" charset="-127"/>
              </a:rPr>
              <a:t>[ </a:t>
            </a:r>
            <a:r>
              <a:rPr kumimoji="1" lang="ko-KR" altLang="en-US" sz="1400" dirty="0" smtClean="0">
                <a:latin typeface="DX고딕 40" pitchFamily="18" charset="-127"/>
                <a:ea typeface="DX고딕 40" pitchFamily="18" charset="-127"/>
                <a:cs typeface="굴림" pitchFamily="50" charset="-127"/>
              </a:rPr>
              <a:t>사용자 기반 </a:t>
            </a:r>
            <a:r>
              <a:rPr kumimoji="1" lang="ko-KR" altLang="en-US" sz="1400" dirty="0" err="1" smtClean="0">
                <a:latin typeface="DX고딕 40" pitchFamily="18" charset="-127"/>
                <a:ea typeface="DX고딕 40" pitchFamily="18" charset="-127"/>
                <a:cs typeface="굴림" pitchFamily="50" charset="-127"/>
              </a:rPr>
              <a:t>어플</a:t>
            </a:r>
            <a:r>
              <a:rPr kumimoji="1" lang="ko-KR" altLang="en-US" sz="1400" dirty="0" smtClean="0">
                <a:latin typeface="DX고딕 40" pitchFamily="18" charset="-127"/>
                <a:ea typeface="DX고딕 40" pitchFamily="18" charset="-127"/>
                <a:cs typeface="굴림" pitchFamily="50" charset="-127"/>
              </a:rPr>
              <a:t> </a:t>
            </a:r>
            <a:r>
              <a:rPr kumimoji="1" lang="en-US" altLang="ko-KR" sz="1400" dirty="0" smtClean="0">
                <a:latin typeface="DX고딕 40" pitchFamily="18" charset="-127"/>
                <a:ea typeface="DX고딕 40" pitchFamily="18" charset="-127"/>
                <a:cs typeface="굴림" pitchFamily="50" charset="-127"/>
              </a:rPr>
              <a:t>]</a:t>
            </a:r>
            <a:endParaRPr kumimoji="1" lang="ko-KR" altLang="en-US" sz="1400" dirty="0">
              <a:latin typeface="DX고딕 40" pitchFamily="18" charset="-127"/>
              <a:ea typeface="DX고딕 40" pitchFamily="18" charset="-127"/>
              <a:cs typeface="굴림" pitchFamily="50" charset="-127"/>
            </a:endParaRPr>
          </a:p>
        </p:txBody>
      </p:sp>
      <p:grpSp>
        <p:nvGrpSpPr>
          <p:cNvPr id="95" name="그룹 94"/>
          <p:cNvGrpSpPr/>
          <p:nvPr/>
        </p:nvGrpSpPr>
        <p:grpSpPr>
          <a:xfrm>
            <a:off x="1830594" y="1195703"/>
            <a:ext cx="623889" cy="511951"/>
            <a:chOff x="1830594" y="1195703"/>
            <a:chExt cx="623889" cy="511951"/>
          </a:xfrm>
        </p:grpSpPr>
        <p:sp>
          <p:nvSpPr>
            <p:cNvPr id="91" name="TextBox 90"/>
            <p:cNvSpPr txBox="1"/>
            <p:nvPr/>
          </p:nvSpPr>
          <p:spPr>
            <a:xfrm>
              <a:off x="1830594" y="1195703"/>
              <a:ext cx="623889" cy="2308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kumimoji="1" lang="ko-KR" altLang="en-US" sz="900" b="1" dirty="0" smtClean="0">
                  <a:solidFill>
                    <a:schemeClr val="bg1">
                      <a:lumMod val="50000"/>
                    </a:schemeClr>
                  </a:solidFill>
                  <a:latin typeface="THE외계인설명서" pitchFamily="18" charset="-127"/>
                  <a:ea typeface="THE외계인설명서" pitchFamily="18" charset="-127"/>
                  <a:cs typeface="THE외계인설명서" pitchFamily="18" charset="-127"/>
                </a:rPr>
                <a:t>기능 추가</a:t>
              </a:r>
            </a:p>
          </p:txBody>
        </p:sp>
        <p:cxnSp>
          <p:nvCxnSpPr>
            <p:cNvPr id="93" name="직선 연결선 92"/>
            <p:cNvCxnSpPr/>
            <p:nvPr/>
          </p:nvCxnSpPr>
          <p:spPr>
            <a:xfrm>
              <a:off x="2139981" y="1419622"/>
              <a:ext cx="0" cy="288032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ysDot"/>
              <a:headEnd type="oval" w="sm" len="sm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9" name="그룹 98"/>
          <p:cNvGrpSpPr/>
          <p:nvPr/>
        </p:nvGrpSpPr>
        <p:grpSpPr>
          <a:xfrm>
            <a:off x="5292080" y="1203598"/>
            <a:ext cx="623889" cy="511951"/>
            <a:chOff x="1830594" y="1195703"/>
            <a:chExt cx="623889" cy="511951"/>
          </a:xfrm>
        </p:grpSpPr>
        <p:sp>
          <p:nvSpPr>
            <p:cNvPr id="100" name="TextBox 99"/>
            <p:cNvSpPr txBox="1"/>
            <p:nvPr/>
          </p:nvSpPr>
          <p:spPr>
            <a:xfrm>
              <a:off x="1830594" y="1195703"/>
              <a:ext cx="623889" cy="2308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kumimoji="1" lang="ko-KR" altLang="en-US" sz="900" b="1" dirty="0" smtClean="0">
                  <a:solidFill>
                    <a:schemeClr val="bg1">
                      <a:lumMod val="50000"/>
                    </a:schemeClr>
                  </a:solidFill>
                  <a:latin typeface="THE외계인설명서" pitchFamily="18" charset="-127"/>
                  <a:ea typeface="THE외계인설명서" pitchFamily="18" charset="-127"/>
                  <a:cs typeface="THE외계인설명서" pitchFamily="18" charset="-127"/>
                </a:rPr>
                <a:t>기능 추가</a:t>
              </a:r>
            </a:p>
          </p:txBody>
        </p:sp>
        <p:cxnSp>
          <p:nvCxnSpPr>
            <p:cNvPr id="101" name="직선 연결선 100"/>
            <p:cNvCxnSpPr/>
            <p:nvPr/>
          </p:nvCxnSpPr>
          <p:spPr>
            <a:xfrm>
              <a:off x="2139981" y="1419622"/>
              <a:ext cx="0" cy="288032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ysDot"/>
              <a:headEnd type="oval" w="sm" len="sm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3" name="직선 연결선 102"/>
          <p:cNvCxnSpPr/>
          <p:nvPr/>
        </p:nvCxnSpPr>
        <p:spPr>
          <a:xfrm flipV="1">
            <a:off x="1259632" y="2011409"/>
            <a:ext cx="0" cy="25200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sysDot"/>
            <a:headEnd type="oval" w="sm" len="sm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연결선 103"/>
          <p:cNvCxnSpPr/>
          <p:nvPr/>
        </p:nvCxnSpPr>
        <p:spPr>
          <a:xfrm flipV="1">
            <a:off x="3275856" y="2050116"/>
            <a:ext cx="0" cy="25200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sysDot"/>
            <a:headEnd type="oval" w="sm" len="sm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연결선 104"/>
          <p:cNvCxnSpPr/>
          <p:nvPr/>
        </p:nvCxnSpPr>
        <p:spPr>
          <a:xfrm flipV="1">
            <a:off x="4211960" y="2050116"/>
            <a:ext cx="0" cy="25200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sysDot"/>
            <a:headEnd type="oval" w="sm" len="sm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직사각형 113"/>
          <p:cNvSpPr/>
          <p:nvPr/>
        </p:nvSpPr>
        <p:spPr>
          <a:xfrm>
            <a:off x="6516216" y="1635646"/>
            <a:ext cx="2304000" cy="1008000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5" name="TextBox 114"/>
          <p:cNvSpPr txBox="1"/>
          <p:nvPr/>
        </p:nvSpPr>
        <p:spPr>
          <a:xfrm>
            <a:off x="107504" y="4096112"/>
            <a:ext cx="8924238" cy="707886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/>
          <a:p>
            <a:pPr algn="r"/>
            <a:r>
              <a:rPr kumimoji="1" lang="ko-KR" altLang="en-US" sz="2000" dirty="0" err="1" smtClean="0">
                <a:solidFill>
                  <a:schemeClr val="bg1"/>
                </a:solidFill>
                <a:latin typeface="DX고딕 70" pitchFamily="18" charset="-127"/>
                <a:ea typeface="DX고딕 70" pitchFamily="18" charset="-127"/>
                <a:cs typeface="THE외계인설명서" pitchFamily="18" charset="-127"/>
              </a:rPr>
              <a:t>여기루</a:t>
            </a:r>
            <a:r>
              <a:rPr kumimoji="1" lang="ko-KR" altLang="en-US" sz="2000" dirty="0" smtClean="0">
                <a:solidFill>
                  <a:schemeClr val="bg1"/>
                </a:solidFill>
                <a:latin typeface="DX고딕 70" pitchFamily="18" charset="-127"/>
                <a:ea typeface="DX고딕 70" pitchFamily="18" charset="-127"/>
                <a:cs typeface="THE외계인설명서" pitchFamily="18" charset="-127"/>
              </a:rPr>
              <a:t> </a:t>
            </a:r>
            <a:r>
              <a:rPr kumimoji="1" lang="ko-KR" altLang="en-US" sz="2000" dirty="0" err="1" smtClean="0">
                <a:solidFill>
                  <a:schemeClr val="bg1"/>
                </a:solidFill>
                <a:latin typeface="DX고딕 70" pitchFamily="18" charset="-127"/>
                <a:ea typeface="DX고딕 70" pitchFamily="18" charset="-127"/>
                <a:cs typeface="THE외계인설명서" pitchFamily="18" charset="-127"/>
              </a:rPr>
              <a:t>어플은</a:t>
            </a:r>
            <a:r>
              <a:rPr kumimoji="1" lang="ko-KR" altLang="en-US" sz="2000" dirty="0" smtClean="0">
                <a:solidFill>
                  <a:schemeClr val="bg1"/>
                </a:solidFill>
                <a:latin typeface="DX고딕 70" pitchFamily="18" charset="-127"/>
                <a:ea typeface="DX고딕 70" pitchFamily="18" charset="-127"/>
                <a:cs typeface="THE외계인설명서" pitchFamily="18" charset="-127"/>
              </a:rPr>
              <a:t> 경쟁사는 가지고 있지 않은</a:t>
            </a:r>
            <a:r>
              <a:rPr kumimoji="1" lang="en-US" altLang="ko-KR" sz="2000" dirty="0" err="1" smtClean="0">
                <a:solidFill>
                  <a:schemeClr val="bg1"/>
                </a:solidFill>
                <a:latin typeface="DX고딕 70" pitchFamily="18" charset="-127"/>
                <a:ea typeface="DX고딕 70" pitchFamily="18" charset="-127"/>
                <a:cs typeface="THE외계인설명서" pitchFamily="18" charset="-127"/>
              </a:rPr>
              <a:t> </a:t>
            </a:r>
            <a:r>
              <a:rPr kumimoji="1" lang="ko-KR" altLang="en-US" sz="2000" dirty="0" err="1" smtClean="0">
                <a:solidFill>
                  <a:schemeClr val="bg1"/>
                </a:solidFill>
                <a:latin typeface="DX고딕 70" pitchFamily="18" charset="-127"/>
                <a:ea typeface="DX고딕 70" pitchFamily="18" charset="-127"/>
                <a:cs typeface="THE외계인설명서" pitchFamily="18" charset="-127"/>
              </a:rPr>
              <a:t>여기루</a:t>
            </a:r>
            <a:r>
              <a:rPr kumimoji="1" lang="ko-KR" altLang="en-US" sz="2000" dirty="0" smtClean="0">
                <a:solidFill>
                  <a:schemeClr val="bg1"/>
                </a:solidFill>
                <a:latin typeface="DX고딕 70" pitchFamily="18" charset="-127"/>
                <a:ea typeface="DX고딕 70" pitchFamily="18" charset="-127"/>
                <a:cs typeface="THE외계인설명서" pitchFamily="18" charset="-127"/>
              </a:rPr>
              <a:t> 만의 루트 기능이 존재하고</a:t>
            </a:r>
            <a:endParaRPr kumimoji="1" lang="en-US" altLang="ko-KR" sz="2000" dirty="0" smtClean="0">
              <a:solidFill>
                <a:schemeClr val="bg1"/>
              </a:solidFill>
              <a:latin typeface="DX고딕 70" pitchFamily="18" charset="-127"/>
              <a:ea typeface="DX고딕 70" pitchFamily="18" charset="-127"/>
              <a:cs typeface="THE외계인설명서" pitchFamily="18" charset="-127"/>
            </a:endParaRPr>
          </a:p>
          <a:p>
            <a:pPr algn="r"/>
            <a:r>
              <a:rPr kumimoji="1" lang="ko-KR" altLang="en-US" sz="2000" dirty="0" smtClean="0">
                <a:solidFill>
                  <a:schemeClr val="bg1"/>
                </a:solidFill>
                <a:latin typeface="DX고딕 70" pitchFamily="18" charset="-127"/>
                <a:ea typeface="DX고딕 70" pitchFamily="18" charset="-127"/>
                <a:cs typeface="THE외계인설명서" pitchFamily="18" charset="-127"/>
              </a:rPr>
              <a:t>또한 경쟁사 </a:t>
            </a:r>
            <a:r>
              <a:rPr kumimoji="1" lang="ko-KR" altLang="en-US" sz="2000" dirty="0" err="1" smtClean="0">
                <a:solidFill>
                  <a:schemeClr val="bg1"/>
                </a:solidFill>
                <a:latin typeface="DX고딕 70" pitchFamily="18" charset="-127"/>
                <a:ea typeface="DX고딕 70" pitchFamily="18" charset="-127"/>
                <a:cs typeface="THE외계인설명서" pitchFamily="18" charset="-127"/>
              </a:rPr>
              <a:t>어플의</a:t>
            </a:r>
            <a:r>
              <a:rPr kumimoji="1" lang="ko-KR" altLang="en-US" sz="2000" dirty="0" smtClean="0">
                <a:solidFill>
                  <a:schemeClr val="bg1"/>
                </a:solidFill>
                <a:latin typeface="DX고딕 70" pitchFamily="18" charset="-127"/>
                <a:ea typeface="DX고딕 70" pitchFamily="18" charset="-127"/>
                <a:cs typeface="THE외계인설명서" pitchFamily="18" charset="-127"/>
              </a:rPr>
              <a:t> 기능도 가지고 있다</a:t>
            </a:r>
          </a:p>
        </p:txBody>
      </p:sp>
      <p:grpSp>
        <p:nvGrpSpPr>
          <p:cNvPr id="116" name="그룹 115"/>
          <p:cNvGrpSpPr/>
          <p:nvPr/>
        </p:nvGrpSpPr>
        <p:grpSpPr>
          <a:xfrm>
            <a:off x="6532638" y="2571750"/>
            <a:ext cx="1279722" cy="771549"/>
            <a:chOff x="6158162" y="3498196"/>
            <a:chExt cx="1279722" cy="771549"/>
          </a:xfrm>
        </p:grpSpPr>
        <p:sp>
          <p:nvSpPr>
            <p:cNvPr id="117" name="TextBox 116"/>
            <p:cNvSpPr txBox="1"/>
            <p:nvPr/>
          </p:nvSpPr>
          <p:spPr>
            <a:xfrm>
              <a:off x="6230170" y="3507488"/>
              <a:ext cx="978153" cy="338554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ko-KR" altLang="en-US" sz="16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상상토끼 신과장" pitchFamily="18" charset="-127"/>
                  <a:ea typeface="상상토끼 신과장" pitchFamily="18" charset="-127"/>
                </a:rPr>
                <a:t>여행의 기원</a:t>
              </a:r>
              <a:endPara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상상토끼 신과장" pitchFamily="18" charset="-127"/>
                <a:ea typeface="상상토끼 신과장" pitchFamily="18" charset="-127"/>
              </a:endParaRPr>
            </a:p>
          </p:txBody>
        </p:sp>
        <p:sp>
          <p:nvSpPr>
            <p:cNvPr id="118" name="TextBox 117"/>
            <p:cNvSpPr txBox="1"/>
            <p:nvPr/>
          </p:nvSpPr>
          <p:spPr>
            <a:xfrm>
              <a:off x="6486782" y="3746525"/>
              <a:ext cx="575799" cy="52322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ko-KR" altLang="en-US" sz="2800" b="1" dirty="0" smtClean="0">
                  <a:solidFill>
                    <a:srgbClr val="8A9869"/>
                  </a:solidFill>
                  <a:latin typeface="상상토끼 신과장" pitchFamily="18" charset="-127"/>
                  <a:ea typeface="상상토끼 신과장" pitchFamily="18" charset="-127"/>
                </a:rPr>
                <a:t>루트</a:t>
              </a:r>
              <a:endParaRPr lang="ko-KR" altLang="en-US" sz="2800" b="1" dirty="0">
                <a:solidFill>
                  <a:srgbClr val="8A9869"/>
                </a:solidFill>
                <a:latin typeface="상상토끼 신과장" pitchFamily="18" charset="-127"/>
                <a:ea typeface="상상토끼 신과장" pitchFamily="18" charset="-127"/>
              </a:endParaRPr>
            </a:p>
          </p:txBody>
        </p:sp>
        <p:sp>
          <p:nvSpPr>
            <p:cNvPr id="119" name="TextBox 118"/>
            <p:cNvSpPr txBox="1"/>
            <p:nvPr/>
          </p:nvSpPr>
          <p:spPr>
            <a:xfrm>
              <a:off x="7094266" y="3498196"/>
              <a:ext cx="2231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en-US" altLang="ko-KR" b="1" dirty="0" smtClean="0">
                  <a:latin typeface="상상토끼 신과장" pitchFamily="18" charset="-127"/>
                  <a:ea typeface="상상토끼 신과장" pitchFamily="18" charset="-127"/>
                </a:rPr>
                <a:t>:</a:t>
              </a:r>
              <a:endParaRPr lang="ko-KR" altLang="en-US" b="1" dirty="0">
                <a:latin typeface="상상토끼 신과장" pitchFamily="18" charset="-127"/>
                <a:ea typeface="상상토끼 신과장" pitchFamily="18" charset="-127"/>
              </a:endParaRPr>
            </a:p>
          </p:txBody>
        </p:sp>
        <p:grpSp>
          <p:nvGrpSpPr>
            <p:cNvPr id="120" name="그룹 20"/>
            <p:cNvGrpSpPr/>
            <p:nvPr/>
          </p:nvGrpSpPr>
          <p:grpSpPr>
            <a:xfrm>
              <a:off x="6158162" y="3704347"/>
              <a:ext cx="1279722" cy="542377"/>
              <a:chOff x="1184056" y="3129370"/>
              <a:chExt cx="1780701" cy="723174"/>
            </a:xfrm>
            <a:scene3d>
              <a:camera prst="obliqueBottomRight"/>
              <a:lightRig rig="threePt" dir="t"/>
            </a:scene3d>
          </p:grpSpPr>
          <p:sp>
            <p:nvSpPr>
              <p:cNvPr id="121" name="Rectangle 1"/>
              <p:cNvSpPr>
                <a:spLocks noChangeArrowheads="1"/>
              </p:cNvSpPr>
              <p:nvPr/>
            </p:nvSpPr>
            <p:spPr bwMode="auto">
              <a:xfrm>
                <a:off x="1184056" y="3129370"/>
                <a:ext cx="678530" cy="6976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vert="horz" wrap="non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>
                    <a:tab pos="450850" algn="l"/>
                  </a:tabLst>
                </a:pPr>
                <a:r>
                  <a:rPr kumimoji="1" lang="en-US" altLang="ko-KR" sz="2800" b="1" dirty="0" smtClean="0">
                    <a:solidFill>
                      <a:srgbClr val="8A9869"/>
                    </a:solidFill>
                    <a:latin typeface="DX봄수체화B" pitchFamily="2" charset="-127"/>
                    <a:ea typeface="DX봄수체화B" pitchFamily="2" charset="-127"/>
                    <a:cs typeface="굴림" pitchFamily="50" charset="-127"/>
                  </a:rPr>
                  <a:t>“</a:t>
                </a:r>
                <a:endParaRPr kumimoji="1" lang="en-US" altLang="ko-KR" sz="2800" b="1" i="0" u="none" strike="noStrike" cap="none" normalizeH="0" baseline="0" dirty="0" smtClean="0">
                  <a:ln>
                    <a:noFill/>
                  </a:ln>
                  <a:solidFill>
                    <a:srgbClr val="8A9869"/>
                  </a:solidFill>
                  <a:effectLst/>
                  <a:latin typeface="DX봄수체화B" pitchFamily="2" charset="-127"/>
                  <a:ea typeface="DX봄수체화B" pitchFamily="2" charset="-127"/>
                  <a:cs typeface="굴림" pitchFamily="50" charset="-127"/>
                </a:endParaRPr>
              </a:p>
            </p:txBody>
          </p:sp>
          <p:sp>
            <p:nvSpPr>
              <p:cNvPr id="122" name="TextBox 121"/>
              <p:cNvSpPr txBox="1"/>
              <p:nvPr/>
            </p:nvSpPr>
            <p:spPr>
              <a:xfrm>
                <a:off x="2286227" y="3154915"/>
                <a:ext cx="678530" cy="69762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vert="horz" wrap="non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R="0" lvl="0" indent="0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>
                    <a:tab pos="450850" algn="l"/>
                  </a:tabLst>
                  <a:defRPr kumimoji="1" sz="4400">
                    <a:latin typeface="DX봄수체화B" pitchFamily="2" charset="-127"/>
                    <a:ea typeface="DX봄수체화B" pitchFamily="2" charset="-127"/>
                    <a:cs typeface="굴림" pitchFamily="50" charset="-127"/>
                  </a:defRPr>
                </a:lvl1pPr>
              </a:lstStyle>
              <a:p>
                <a:r>
                  <a:rPr lang="en-US" altLang="ko-KR" sz="2800" b="1" dirty="0" smtClean="0">
                    <a:solidFill>
                      <a:srgbClr val="8A9869"/>
                    </a:solidFill>
                  </a:rPr>
                  <a:t>”</a:t>
                </a:r>
                <a:endParaRPr lang="ko-KR" altLang="en-US" sz="2800" b="1" dirty="0">
                  <a:solidFill>
                    <a:srgbClr val="8A9869"/>
                  </a:solidFill>
                </a:endParaRPr>
              </a:p>
            </p:txBody>
          </p:sp>
        </p:grpSp>
      </p:grpSp>
      <p:pic>
        <p:nvPicPr>
          <p:cNvPr id="124" name="그림 123" descr="KakaoTalk_20180823_180215941.png"/>
          <p:cNvPicPr>
            <a:picLocks noChangeAspect="1"/>
          </p:cNvPicPr>
          <p:nvPr/>
        </p:nvPicPr>
        <p:blipFill>
          <a:blip r:embed="rId6" cstate="print"/>
          <a:srcRect l="15609" t="15609" r="15344" b="15344"/>
          <a:stretch>
            <a:fillRect/>
          </a:stretch>
        </p:blipFill>
        <p:spPr>
          <a:xfrm>
            <a:off x="7740352" y="2571750"/>
            <a:ext cx="720080" cy="720080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836850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/>
        </p:nvSpPr>
        <p:spPr>
          <a:xfrm>
            <a:off x="1" y="3880504"/>
            <a:ext cx="9144000" cy="1273882"/>
          </a:xfrm>
          <a:prstGeom prst="rect">
            <a:avLst/>
          </a:prstGeom>
          <a:solidFill>
            <a:srgbClr val="8A98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3131840" y="4004359"/>
            <a:ext cx="5846472" cy="1015663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>
            <a:defPPr>
              <a:defRPr lang="ko-KR"/>
            </a:defPPr>
            <a:lvl1pPr>
              <a:defRPr kumimoji="1" sz="1600" b="0">
                <a:latin typeface="DX고딕 30" pitchFamily="18" charset="-127"/>
                <a:ea typeface="DX고딕 30" pitchFamily="18" charset="-127"/>
                <a:cs typeface="굴림" pitchFamily="50" charset="-127"/>
              </a:defRPr>
            </a:lvl1pPr>
          </a:lstStyle>
          <a:p>
            <a:pPr algn="r"/>
            <a:r>
              <a:rPr lang="ko-KR" altLang="en-US" sz="2000" dirty="0" err="1" smtClean="0">
                <a:solidFill>
                  <a:schemeClr val="bg1"/>
                </a:solidFill>
                <a:latin typeface="DX고딕 70" pitchFamily="18" charset="-127"/>
                <a:ea typeface="DX고딕 70" pitchFamily="18" charset="-127"/>
                <a:cs typeface="THE외계인설명서" pitchFamily="18" charset="-127"/>
              </a:rPr>
              <a:t>여기루</a:t>
            </a:r>
            <a:r>
              <a:rPr lang="ko-KR" altLang="en-US" sz="2000" dirty="0" smtClean="0">
                <a:solidFill>
                  <a:schemeClr val="bg1"/>
                </a:solidFill>
                <a:latin typeface="DX고딕 70" pitchFamily="18" charset="-127"/>
                <a:ea typeface="DX고딕 70" pitchFamily="18" charset="-127"/>
                <a:cs typeface="THE외계인설명서" pitchFamily="18" charset="-127"/>
              </a:rPr>
              <a:t> </a:t>
            </a:r>
            <a:r>
              <a:rPr lang="ko-KR" altLang="en-US" sz="2000" dirty="0" err="1" smtClean="0">
                <a:solidFill>
                  <a:schemeClr val="bg1"/>
                </a:solidFill>
                <a:latin typeface="DX고딕 70" pitchFamily="18" charset="-127"/>
                <a:ea typeface="DX고딕 70" pitchFamily="18" charset="-127"/>
                <a:cs typeface="THE외계인설명서" pitchFamily="18" charset="-127"/>
              </a:rPr>
              <a:t>어플은</a:t>
            </a:r>
            <a:endParaRPr lang="en-US" altLang="ko-KR" sz="2000" dirty="0" smtClean="0">
              <a:solidFill>
                <a:schemeClr val="bg1"/>
              </a:solidFill>
              <a:latin typeface="DX고딕 70" pitchFamily="18" charset="-127"/>
              <a:ea typeface="DX고딕 70" pitchFamily="18" charset="-127"/>
              <a:cs typeface="THE외계인설명서" pitchFamily="18" charset="-127"/>
            </a:endParaRPr>
          </a:p>
          <a:p>
            <a:pPr algn="r"/>
            <a:r>
              <a:rPr lang="ko-KR" altLang="en-US" sz="2000" dirty="0" smtClean="0">
                <a:solidFill>
                  <a:schemeClr val="bg1"/>
                </a:solidFill>
                <a:latin typeface="DX고딕 70" pitchFamily="18" charset="-127"/>
                <a:ea typeface="DX고딕 70" pitchFamily="18" charset="-127"/>
                <a:cs typeface="THE외계인설명서" pitchFamily="18" charset="-127"/>
              </a:rPr>
              <a:t>관광지 저장 기능</a:t>
            </a:r>
            <a:r>
              <a:rPr lang="en-US" altLang="ko-KR" sz="2000" dirty="0" smtClean="0">
                <a:solidFill>
                  <a:schemeClr val="bg1"/>
                </a:solidFill>
                <a:latin typeface="DX고딕 70" pitchFamily="18" charset="-127"/>
                <a:ea typeface="DX고딕 70" pitchFamily="18" charset="-127"/>
                <a:cs typeface="THE외계인설명서" pitchFamily="18" charset="-127"/>
              </a:rPr>
              <a:t>, </a:t>
            </a:r>
            <a:r>
              <a:rPr lang="ko-KR" altLang="en-US" sz="2000" dirty="0" smtClean="0">
                <a:solidFill>
                  <a:schemeClr val="bg1"/>
                </a:solidFill>
                <a:latin typeface="DX고딕 70" pitchFamily="18" charset="-127"/>
                <a:ea typeface="DX고딕 70" pitchFamily="18" charset="-127"/>
                <a:cs typeface="THE외계인설명서" pitchFamily="18" charset="-127"/>
              </a:rPr>
              <a:t>여행 루트 저장 및 수정 기능을</a:t>
            </a:r>
            <a:endParaRPr lang="en-US" altLang="ko-KR" sz="2000" dirty="0" smtClean="0">
              <a:solidFill>
                <a:schemeClr val="bg1"/>
              </a:solidFill>
              <a:latin typeface="DX고딕 70" pitchFamily="18" charset="-127"/>
              <a:ea typeface="DX고딕 70" pitchFamily="18" charset="-127"/>
              <a:cs typeface="THE외계인설명서" pitchFamily="18" charset="-127"/>
            </a:endParaRPr>
          </a:p>
          <a:p>
            <a:pPr algn="r"/>
            <a:r>
              <a:rPr lang="ko-KR" altLang="en-US" sz="2000" dirty="0" smtClean="0">
                <a:solidFill>
                  <a:schemeClr val="bg1"/>
                </a:solidFill>
                <a:latin typeface="DX고딕 70" pitchFamily="18" charset="-127"/>
                <a:ea typeface="DX고딕 70" pitchFamily="18" charset="-127"/>
                <a:cs typeface="THE외계인설명서" pitchFamily="18" charset="-127"/>
              </a:rPr>
              <a:t>모두 수행 할 수 있다</a:t>
            </a:r>
            <a:endParaRPr lang="en-US" altLang="ko-KR" sz="2000" dirty="0">
              <a:solidFill>
                <a:schemeClr val="bg1"/>
              </a:solidFill>
              <a:latin typeface="DX고딕 70" pitchFamily="18" charset="-127"/>
              <a:ea typeface="DX고딕 70" pitchFamily="18" charset="-127"/>
              <a:cs typeface="THE외계인설명서" pitchFamily="18" charset="-127"/>
            </a:endParaRPr>
          </a:p>
        </p:txBody>
      </p:sp>
      <p:grpSp>
        <p:nvGrpSpPr>
          <p:cNvPr id="27" name="그룹 26"/>
          <p:cNvGrpSpPr/>
          <p:nvPr/>
        </p:nvGrpSpPr>
        <p:grpSpPr>
          <a:xfrm>
            <a:off x="3635896" y="1552819"/>
            <a:ext cx="1797184" cy="1090939"/>
            <a:chOff x="5945154" y="3363472"/>
            <a:chExt cx="1797184" cy="1090939"/>
          </a:xfrm>
        </p:grpSpPr>
        <p:sp>
          <p:nvSpPr>
            <p:cNvPr id="28" name="TextBox 27"/>
            <p:cNvSpPr txBox="1"/>
            <p:nvPr/>
          </p:nvSpPr>
          <p:spPr>
            <a:xfrm>
              <a:off x="6158162" y="3363472"/>
              <a:ext cx="13708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ko-KR" altLang="en-US" sz="2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상상토끼 신과장" pitchFamily="18" charset="-127"/>
                  <a:ea typeface="상상토끼 신과장" pitchFamily="18" charset="-127"/>
                </a:rPr>
                <a:t>여행의 기원</a:t>
              </a:r>
              <a:endPara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상상토끼 신과장" pitchFamily="18" charset="-127"/>
                <a:ea typeface="상상토끼 신과장" pitchFamily="18" charset="-127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6486782" y="3746525"/>
              <a:ext cx="744114" cy="707886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ko-KR" altLang="en-US" sz="4000" b="1" dirty="0" smtClean="0">
                  <a:solidFill>
                    <a:srgbClr val="8A9869"/>
                  </a:solidFill>
                  <a:latin typeface="상상토끼 신과장" pitchFamily="18" charset="-127"/>
                  <a:ea typeface="상상토끼 신과장" pitchFamily="18" charset="-127"/>
                </a:rPr>
                <a:t>루트</a:t>
              </a:r>
              <a:endParaRPr lang="ko-KR" altLang="en-US" sz="4000" b="1" dirty="0">
                <a:solidFill>
                  <a:srgbClr val="8A9869"/>
                </a:solidFill>
                <a:latin typeface="상상토끼 신과장" pitchFamily="18" charset="-127"/>
                <a:ea typeface="상상토끼 신과장" pitchFamily="18" charset="-127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7400361" y="3363838"/>
              <a:ext cx="245580" cy="52322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en-US" altLang="ko-KR" sz="2800" b="1" dirty="0" smtClean="0">
                  <a:latin typeface="상상토끼 신과장" pitchFamily="18" charset="-127"/>
                  <a:ea typeface="상상토끼 신과장" pitchFamily="18" charset="-127"/>
                </a:rPr>
                <a:t>:</a:t>
              </a:r>
              <a:endParaRPr lang="ko-KR" altLang="en-US" sz="2800" b="1" dirty="0">
                <a:latin typeface="상상토끼 신과장" pitchFamily="18" charset="-127"/>
                <a:ea typeface="상상토끼 신과장" pitchFamily="18" charset="-127"/>
              </a:endParaRPr>
            </a:p>
          </p:txBody>
        </p:sp>
        <p:grpSp>
          <p:nvGrpSpPr>
            <p:cNvPr id="31" name="그룹 20"/>
            <p:cNvGrpSpPr/>
            <p:nvPr/>
          </p:nvGrpSpPr>
          <p:grpSpPr>
            <a:xfrm>
              <a:off x="5945154" y="3723509"/>
              <a:ext cx="1797184" cy="707888"/>
              <a:chOff x="887662" y="3154907"/>
              <a:chExt cx="2500731" cy="943852"/>
            </a:xfrm>
            <a:scene3d>
              <a:camera prst="obliqueBottomRight"/>
              <a:lightRig rig="threePt" dir="t"/>
            </a:scene3d>
          </p:grpSpPr>
          <p:sp>
            <p:nvSpPr>
              <p:cNvPr id="32" name="Rectangle 1"/>
              <p:cNvSpPr>
                <a:spLocks noChangeArrowheads="1"/>
              </p:cNvSpPr>
              <p:nvPr/>
            </p:nvSpPr>
            <p:spPr bwMode="auto">
              <a:xfrm>
                <a:off x="887662" y="3154910"/>
                <a:ext cx="859202" cy="9438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vert="horz" wrap="non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>
                    <a:tab pos="450850" algn="l"/>
                  </a:tabLst>
                </a:pPr>
                <a:r>
                  <a:rPr kumimoji="1" lang="en-US" altLang="ko-KR" sz="4000" b="1" dirty="0" smtClean="0">
                    <a:solidFill>
                      <a:srgbClr val="8A9869"/>
                    </a:solidFill>
                    <a:latin typeface="DX봄수체화B" pitchFamily="2" charset="-127"/>
                    <a:ea typeface="DX봄수체화B" pitchFamily="2" charset="-127"/>
                    <a:cs typeface="굴림" pitchFamily="50" charset="-127"/>
                  </a:rPr>
                  <a:t>“</a:t>
                </a:r>
                <a:endParaRPr kumimoji="1" lang="en-US" altLang="ko-KR" sz="4000" b="1" i="0" u="none" strike="noStrike" cap="none" normalizeH="0" baseline="0" dirty="0" smtClean="0">
                  <a:ln>
                    <a:noFill/>
                  </a:ln>
                  <a:solidFill>
                    <a:srgbClr val="8A9869"/>
                  </a:solidFill>
                  <a:effectLst/>
                  <a:latin typeface="DX봄수체화B" pitchFamily="2" charset="-127"/>
                  <a:ea typeface="DX봄수체화B" pitchFamily="2" charset="-127"/>
                  <a:cs typeface="굴림" pitchFamily="50" charset="-127"/>
                </a:endParaRPr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2529191" y="3154907"/>
                <a:ext cx="859202" cy="9438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vert="horz" wrap="non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R="0" lvl="0" indent="0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>
                    <a:tab pos="450850" algn="l"/>
                  </a:tabLst>
                  <a:defRPr kumimoji="1" sz="4400">
                    <a:latin typeface="DX봄수체화B" pitchFamily="2" charset="-127"/>
                    <a:ea typeface="DX봄수체화B" pitchFamily="2" charset="-127"/>
                    <a:cs typeface="굴림" pitchFamily="50" charset="-127"/>
                  </a:defRPr>
                </a:lvl1pPr>
              </a:lstStyle>
              <a:p>
                <a:r>
                  <a:rPr lang="en-US" altLang="ko-KR" sz="4000" b="1" dirty="0" smtClean="0">
                    <a:solidFill>
                      <a:srgbClr val="8A9869"/>
                    </a:solidFill>
                  </a:rPr>
                  <a:t>”</a:t>
                </a:r>
                <a:endParaRPr lang="ko-KR" altLang="en-US" sz="4000" b="1" dirty="0">
                  <a:solidFill>
                    <a:srgbClr val="8A9869"/>
                  </a:solidFill>
                </a:endParaRPr>
              </a:p>
            </p:txBody>
          </p:sp>
        </p:grpSp>
      </p:grpSp>
      <p:cxnSp>
        <p:nvCxnSpPr>
          <p:cNvPr id="35" name="직선 연결선 34"/>
          <p:cNvCxnSpPr/>
          <p:nvPr/>
        </p:nvCxnSpPr>
        <p:spPr>
          <a:xfrm>
            <a:off x="-180528" y="18419"/>
            <a:ext cx="9612560" cy="0"/>
          </a:xfrm>
          <a:prstGeom prst="line">
            <a:avLst/>
          </a:prstGeom>
          <a:ln w="76200">
            <a:solidFill>
              <a:srgbClr val="8A98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그룹 47"/>
          <p:cNvGrpSpPr/>
          <p:nvPr/>
        </p:nvGrpSpPr>
        <p:grpSpPr>
          <a:xfrm>
            <a:off x="611560" y="1206993"/>
            <a:ext cx="1944217" cy="1436765"/>
            <a:chOff x="2123727" y="987574"/>
            <a:chExt cx="1944217" cy="1436765"/>
          </a:xfrm>
        </p:grpSpPr>
        <p:sp>
          <p:nvSpPr>
            <p:cNvPr id="4" name="TextBox 3"/>
            <p:cNvSpPr txBox="1"/>
            <p:nvPr/>
          </p:nvSpPr>
          <p:spPr>
            <a:xfrm>
              <a:off x="3275856" y="2037497"/>
              <a:ext cx="518091" cy="246221"/>
            </a:xfrm>
            <a:prstGeom prst="rect">
              <a:avLst/>
            </a:prstGeom>
          </p:spPr>
          <p:txBody>
            <a:bodyPr wrap="none">
              <a:spAutoFit/>
              <a:scene3d>
                <a:camera prst="obliqueBottomRight"/>
                <a:lightRig rig="threePt" dir="t"/>
              </a:scene3d>
            </a:bodyPr>
            <a:lstStyle>
              <a:defPPr>
                <a:defRPr lang="ko-KR"/>
              </a:defPPr>
              <a:lvl1pPr algn="ctr">
                <a:defRPr kumimoji="1" sz="1200" b="0">
                  <a:latin typeface="THE외계인설명서" pitchFamily="18" charset="-127"/>
                  <a:ea typeface="THE외계인설명서" pitchFamily="18" charset="-127"/>
                  <a:cs typeface="THE외계인설명서" pitchFamily="18" charset="-127"/>
                </a:defRPr>
              </a:lvl1pPr>
            </a:lstStyle>
            <a:p>
              <a:r>
                <a:rPr lang="ko-KR" altLang="en-US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트리플</a:t>
              </a:r>
              <a:endPara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277480" y="1419622"/>
              <a:ext cx="748923" cy="400110"/>
            </a:xfrm>
            <a:prstGeom prst="rect">
              <a:avLst/>
            </a:prstGeom>
          </p:spPr>
          <p:txBody>
            <a:bodyPr wrap="none">
              <a:spAutoFit/>
              <a:scene3d>
                <a:camera prst="obliqueBottomRight"/>
                <a:lightRig rig="threePt" dir="t"/>
              </a:scene3d>
            </a:bodyPr>
            <a:lstStyle>
              <a:defPPr>
                <a:defRPr lang="ko-KR"/>
              </a:defPPr>
              <a:lvl1pPr>
                <a:defRPr kumimoji="1" sz="1600" b="0">
                  <a:solidFill>
                    <a:schemeClr val="bg1"/>
                  </a:solidFill>
                  <a:latin typeface="THE외계인설명서" pitchFamily="18" charset="-127"/>
                  <a:ea typeface="THE외계인설명서" pitchFamily="18" charset="-127"/>
                  <a:cs typeface="THE외계인설명서" pitchFamily="18" charset="-127"/>
                </a:defRPr>
              </a:lvl1pPr>
            </a:lstStyle>
            <a:p>
              <a:pPr algn="ctr"/>
              <a:r>
                <a:rPr lang="ko-KR" altLang="en-US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트립</a:t>
              </a:r>
              <a:r>
                <a:rPr lang="ko-KR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</a:t>
              </a:r>
              <a:endPara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pPr algn="ctr"/>
              <a:r>
                <a:rPr lang="ko-KR" altLang="en-US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어드바이저</a:t>
              </a:r>
              <a:endPara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pic>
          <p:nvPicPr>
            <p:cNvPr id="11" name="그림 10"/>
            <p:cNvPicPr preferRelativeResize="0">
              <a:picLocks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28" t="10501" r="70755" b="43841"/>
            <a:stretch/>
          </p:blipFill>
          <p:spPr>
            <a:xfrm>
              <a:off x="3149835" y="1369061"/>
              <a:ext cx="756000" cy="684000"/>
            </a:xfrm>
            <a:prstGeom prst="roundRect">
              <a:avLst>
                <a:gd name="adj" fmla="val 22419"/>
              </a:avLst>
            </a:prstGeom>
            <a:effectLst/>
          </p:spPr>
        </p:pic>
        <p:sp>
          <p:nvSpPr>
            <p:cNvPr id="18" name="모서리가 둥근 직사각형 17"/>
            <p:cNvSpPr/>
            <p:nvPr/>
          </p:nvSpPr>
          <p:spPr>
            <a:xfrm>
              <a:off x="2123727" y="1272339"/>
              <a:ext cx="1944217" cy="1152000"/>
            </a:xfrm>
            <a:prstGeom prst="roundRect">
              <a:avLst/>
            </a:prstGeom>
            <a:noFill/>
            <a:ln w="88900" cmpd="thickThin">
              <a:solidFill>
                <a:srgbClr val="5B664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2365157" y="987574"/>
              <a:ext cx="838691" cy="253916"/>
            </a:xfrm>
            <a:prstGeom prst="rect">
              <a:avLst/>
            </a:prstGeom>
            <a:solidFill>
              <a:srgbClr val="5B664C"/>
            </a:solidFill>
          </p:spPr>
          <p:txBody>
            <a:bodyPr wrap="none">
              <a:spAutoFit/>
              <a:scene3d>
                <a:camera prst="obliqueBottomRight"/>
                <a:lightRig rig="threePt" dir="t"/>
              </a:scene3d>
            </a:bodyPr>
            <a:lstStyle/>
            <a:p>
              <a:pPr algn="ctr"/>
              <a:r>
                <a:rPr kumimoji="1" lang="ko-KR" altLang="en-US" sz="1050" dirty="0" smtClean="0">
                  <a:solidFill>
                    <a:schemeClr val="bg1"/>
                  </a:solidFill>
                  <a:latin typeface="THE외계인설명서" pitchFamily="18" charset="-127"/>
                  <a:ea typeface="THE외계인설명서" pitchFamily="18" charset="-127"/>
                  <a:cs typeface="THE외계인설명서" pitchFamily="18" charset="-127"/>
                </a:rPr>
                <a:t>관광지 저장</a:t>
              </a:r>
              <a:endParaRPr kumimoji="1" lang="ko-KR" altLang="en-US" sz="1050" dirty="0">
                <a:solidFill>
                  <a:schemeClr val="bg1"/>
                </a:solidFill>
                <a:latin typeface="THE외계인설명서" pitchFamily="18" charset="-127"/>
                <a:ea typeface="THE외계인설명서" pitchFamily="18" charset="-127"/>
                <a:cs typeface="THE외계인설명서" pitchFamily="18" charset="-127"/>
              </a:endParaRPr>
            </a:p>
          </p:txBody>
        </p:sp>
        <p:pic>
          <p:nvPicPr>
            <p:cNvPr id="37" name="그림 36"/>
            <p:cNvPicPr preferRelativeResize="0">
              <a:picLocks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4667" b="76667" l="11667" r="90667">
                          <a14:foregroundMark x1="42667" y1="39833" x2="42667" y2="39833"/>
                          <a14:foregroundMark x1="39833" y1="41500" x2="39833" y2="41500"/>
                          <a14:foregroundMark x1="67000" y1="38167" x2="67000" y2="38167"/>
                          <a14:foregroundMark x1="64167" y1="40667" x2="64167" y2="40667"/>
                          <a14:foregroundMark x1="42667" y1="66667" x2="42667" y2="66667"/>
                          <a14:foregroundMark x1="50333" y1="65000" x2="50333" y2="65000"/>
                          <a14:foregroundMark x1="59167" y1="64667" x2="59167" y2="64667"/>
                          <a14:foregroundMark x1="62500" y1="68333" x2="62500" y2="68333"/>
                          <a14:foregroundMark x1="62833" y1="61833" x2="62833" y2="61833"/>
                          <a14:foregroundMark x1="67000" y1="65500" x2="67000" y2="65500"/>
                          <a14:foregroundMark x1="78333" y1="66333" x2="78333" y2="66333"/>
                          <a14:foregroundMark x1="82333" y1="65833" x2="82333" y2="65833"/>
                          <a14:foregroundMark x1="15667" y1="64500" x2="15667" y2="64500"/>
                          <a14:foregroundMark x1="21167" y1="65500" x2="21167" y2="65500"/>
                          <a14:foregroundMark x1="25667" y1="61000" x2="25667" y2="61000"/>
                          <a14:foregroundMark x1="26000" y1="65833" x2="26000" y2="65833"/>
                          <a14:foregroundMark x1="34500" y1="66167" x2="34500" y2="66167"/>
                          <a14:foregroundMark x1="39793" y1="64478" x2="39793" y2="64478"/>
                          <a14:foregroundMark x1="66667" y1="71343" x2="66667" y2="71343"/>
                          <a14:foregroundMark x1="69251" y1="64478" x2="69251" y2="64478"/>
                          <a14:foregroundMark x1="65891" y1="70746" x2="65891" y2="70746"/>
                          <a14:foregroundMark x1="38243" y1="64478" x2="38243" y2="64478"/>
                          <a14:backgroundMark x1="24000" y1="51500" x2="24000" y2="515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122" t="23796" r="11391" b="23796"/>
            <a:stretch/>
          </p:blipFill>
          <p:spPr>
            <a:xfrm>
              <a:off x="2231832" y="1763333"/>
              <a:ext cx="828000" cy="540000"/>
            </a:xfrm>
            <a:prstGeom prst="rect">
              <a:avLst/>
            </a:prstGeom>
            <a:effectLst/>
          </p:spPr>
        </p:pic>
      </p:grpSp>
      <p:grpSp>
        <p:nvGrpSpPr>
          <p:cNvPr id="47" name="그룹 46"/>
          <p:cNvGrpSpPr/>
          <p:nvPr/>
        </p:nvGrpSpPr>
        <p:grpSpPr>
          <a:xfrm>
            <a:off x="6516216" y="1206993"/>
            <a:ext cx="1944000" cy="1436765"/>
            <a:chOff x="4949047" y="990969"/>
            <a:chExt cx="1944000" cy="1436765"/>
          </a:xfrm>
        </p:grpSpPr>
        <p:sp>
          <p:nvSpPr>
            <p:cNvPr id="5" name="TextBox 4"/>
            <p:cNvSpPr txBox="1"/>
            <p:nvPr/>
          </p:nvSpPr>
          <p:spPr>
            <a:xfrm>
              <a:off x="5889916" y="1300773"/>
              <a:ext cx="896399" cy="400110"/>
            </a:xfrm>
            <a:prstGeom prst="rect">
              <a:avLst/>
            </a:prstGeom>
          </p:spPr>
          <p:txBody>
            <a:bodyPr wrap="none">
              <a:spAutoFit/>
              <a:scene3d>
                <a:camera prst="obliqueBottomRight"/>
                <a:lightRig rig="threePt" dir="t"/>
              </a:scene3d>
            </a:bodyPr>
            <a:lstStyle>
              <a:defPPr>
                <a:defRPr lang="ko-KR"/>
              </a:defPPr>
              <a:lvl1pPr algn="ctr">
                <a:defRPr kumimoji="1" sz="1200" b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HE외계인설명서" pitchFamily="18" charset="-127"/>
                  <a:ea typeface="THE외계인설명서" pitchFamily="18" charset="-127"/>
                  <a:cs typeface="THE외계인설명서" pitchFamily="18" charset="-127"/>
                </a:defRPr>
              </a:lvl1pPr>
            </a:lstStyle>
            <a:p>
              <a:r>
                <a:rPr lang="ko-KR" altLang="en-US" sz="1000" dirty="0"/>
                <a:t>지극히 </a:t>
              </a:r>
              <a:endParaRPr lang="en-US" altLang="ko-KR" sz="1000" dirty="0"/>
            </a:p>
            <a:p>
              <a:r>
                <a:rPr lang="ko-KR" altLang="en-US" sz="1000" dirty="0"/>
                <a:t>주관적인 여행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187414" y="2112900"/>
              <a:ext cx="538930" cy="246221"/>
            </a:xfrm>
            <a:prstGeom prst="rect">
              <a:avLst/>
            </a:prstGeom>
          </p:spPr>
          <p:txBody>
            <a:bodyPr wrap="none">
              <a:spAutoFit/>
              <a:scene3d>
                <a:camera prst="obliqueBottomRight"/>
                <a:lightRig rig="threePt" dir="t"/>
              </a:scene3d>
            </a:bodyPr>
            <a:lstStyle>
              <a:defPPr>
                <a:defRPr lang="ko-KR"/>
              </a:defPPr>
              <a:lvl1pPr algn="ctr">
                <a:defRPr kumimoji="1" sz="1200" b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HE외계인설명서" pitchFamily="18" charset="-127"/>
                  <a:ea typeface="THE외계인설명서" pitchFamily="18" charset="-127"/>
                  <a:cs typeface="THE외계인설명서" pitchFamily="18" charset="-127"/>
                </a:defRPr>
              </a:lvl1pPr>
            </a:lstStyle>
            <a:p>
              <a:r>
                <a:rPr lang="ko-KR" altLang="en-US" sz="1000" dirty="0" err="1"/>
                <a:t>루텔라</a:t>
              </a:r>
              <a:endParaRPr lang="ko-KR" altLang="en-US" sz="1000" dirty="0"/>
            </a:p>
          </p:txBody>
        </p:sp>
        <p:pic>
          <p:nvPicPr>
            <p:cNvPr id="10" name="그림 9"/>
            <p:cNvPicPr preferRelativeResize="0">
              <a:picLocks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82758" y="1682585"/>
              <a:ext cx="756000" cy="648000"/>
            </a:xfrm>
            <a:prstGeom prst="rect">
              <a:avLst/>
            </a:prstGeom>
            <a:effectLst/>
          </p:spPr>
        </p:pic>
        <p:pic>
          <p:nvPicPr>
            <p:cNvPr id="9" name="그림 8"/>
            <p:cNvPicPr preferRelativeResize="0">
              <a:picLocks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96509" y="1442234"/>
              <a:ext cx="756000" cy="684000"/>
            </a:xfrm>
            <a:prstGeom prst="rect">
              <a:avLst/>
            </a:prstGeom>
            <a:effectLst/>
          </p:spPr>
        </p:pic>
        <p:sp>
          <p:nvSpPr>
            <p:cNvPr id="13" name="모서리가 둥근 직사각형 12"/>
            <p:cNvSpPr/>
            <p:nvPr/>
          </p:nvSpPr>
          <p:spPr>
            <a:xfrm>
              <a:off x="4949047" y="1275734"/>
              <a:ext cx="1944000" cy="1152000"/>
            </a:xfrm>
            <a:prstGeom prst="roundRect">
              <a:avLst/>
            </a:prstGeom>
            <a:noFill/>
            <a:ln w="88900" cmpd="thickThin">
              <a:solidFill>
                <a:srgbClr val="5B664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5940152" y="990969"/>
              <a:ext cx="713657" cy="261610"/>
            </a:xfrm>
            <a:prstGeom prst="rect">
              <a:avLst/>
            </a:prstGeom>
            <a:solidFill>
              <a:srgbClr val="5B664C"/>
            </a:solidFill>
          </p:spPr>
          <p:txBody>
            <a:bodyPr wrap="none">
              <a:spAutoFit/>
              <a:scene3d>
                <a:camera prst="obliqueBottomRight"/>
                <a:lightRig rig="threePt" dir="t"/>
              </a:scene3d>
            </a:bodyPr>
            <a:lstStyle/>
            <a:p>
              <a:pPr algn="ctr"/>
              <a:r>
                <a:rPr kumimoji="1" lang="ko-KR" altLang="en-US" sz="1050" dirty="0" smtClean="0">
                  <a:solidFill>
                    <a:schemeClr val="bg1"/>
                  </a:solidFill>
                  <a:latin typeface="THE외계인설명서" pitchFamily="18" charset="-127"/>
                  <a:ea typeface="THE외계인설명서" pitchFamily="18" charset="-127"/>
                  <a:cs typeface="THE외계인설명서" pitchFamily="18" charset="-127"/>
                </a:rPr>
                <a:t>여행 루트</a:t>
              </a:r>
              <a:endParaRPr kumimoji="1" lang="ko-KR" altLang="en-US" sz="1050" dirty="0">
                <a:solidFill>
                  <a:schemeClr val="bg1"/>
                </a:solidFill>
                <a:latin typeface="THE외계인설명서" pitchFamily="18" charset="-127"/>
                <a:ea typeface="THE외계인설명서" pitchFamily="18" charset="-127"/>
                <a:cs typeface="THE외계인설명서" pitchFamily="18" charset="-127"/>
              </a:endParaRPr>
            </a:p>
          </p:txBody>
        </p:sp>
      </p:grpSp>
      <p:sp>
        <p:nvSpPr>
          <p:cNvPr id="49" name="TextBox 48"/>
          <p:cNvSpPr txBox="1"/>
          <p:nvPr/>
        </p:nvSpPr>
        <p:spPr>
          <a:xfrm>
            <a:off x="899592" y="2726799"/>
            <a:ext cx="1404552" cy="276999"/>
          </a:xfrm>
          <a:prstGeom prst="rect">
            <a:avLst/>
          </a:prstGeom>
          <a:ln w="19050">
            <a:noFill/>
            <a:prstDash val="sysDot"/>
          </a:ln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/>
          <a:p>
            <a:pPr algn="ctr"/>
            <a:r>
              <a:rPr kumimoji="1"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HE외계인설명서" pitchFamily="18" charset="-127"/>
                <a:ea typeface="THE외계인설명서" pitchFamily="18" charset="-127"/>
                <a:cs typeface="THE외계인설명서" pitchFamily="18" charset="-127"/>
              </a:rPr>
              <a:t>여행 루트 </a:t>
            </a:r>
            <a:r>
              <a:rPr kumimoji="1" lang="ko-KR" altLang="en-US" sz="1200" dirty="0" smtClean="0">
                <a:solidFill>
                  <a:srgbClr val="BB7D6F"/>
                </a:solidFill>
                <a:latin typeface="THE외계인설명서" pitchFamily="18" charset="-127"/>
                <a:ea typeface="THE외계인설명서" pitchFamily="18" charset="-127"/>
                <a:cs typeface="THE외계인설명서" pitchFamily="18" charset="-127"/>
              </a:rPr>
              <a:t>저장</a:t>
            </a:r>
            <a:r>
              <a:rPr kumimoji="1"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HE외계인설명서" pitchFamily="18" charset="-127"/>
                <a:ea typeface="THE외계인설명서" pitchFamily="18" charset="-127"/>
                <a:cs typeface="THE외계인설명서" pitchFamily="18" charset="-127"/>
              </a:rPr>
              <a:t> 불가</a:t>
            </a:r>
            <a:endParaRPr kumimoji="1" lang="ko-KR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THE외계인설명서" pitchFamily="18" charset="-127"/>
              <a:ea typeface="THE외계인설명서" pitchFamily="18" charset="-127"/>
              <a:cs typeface="THE외계인설명서" pitchFamily="18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6927895" y="2726799"/>
            <a:ext cx="1388521" cy="276999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/>
          <a:p>
            <a:pPr algn="ctr"/>
            <a:r>
              <a:rPr kumimoji="1"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HE외계인설명서" pitchFamily="18" charset="-127"/>
                <a:ea typeface="THE외계인설명서" pitchFamily="18" charset="-127"/>
                <a:cs typeface="THE외계인설명서" pitchFamily="18" charset="-127"/>
              </a:rPr>
              <a:t>여행 루트 </a:t>
            </a:r>
            <a:r>
              <a:rPr kumimoji="1" lang="ko-KR" altLang="en-US" sz="1200" dirty="0" smtClean="0">
                <a:solidFill>
                  <a:srgbClr val="BB7D6F"/>
                </a:solidFill>
                <a:latin typeface="THE외계인설명서" pitchFamily="18" charset="-127"/>
                <a:ea typeface="THE외계인설명서" pitchFamily="18" charset="-127"/>
                <a:cs typeface="THE외계인설명서" pitchFamily="18" charset="-127"/>
              </a:rPr>
              <a:t>수정</a:t>
            </a:r>
            <a:r>
              <a:rPr kumimoji="1"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HE외계인설명서" pitchFamily="18" charset="-127"/>
                <a:ea typeface="THE외계인설명서" pitchFamily="18" charset="-127"/>
                <a:cs typeface="THE외계인설명서" pitchFamily="18" charset="-127"/>
              </a:rPr>
              <a:t> 불가</a:t>
            </a:r>
            <a:endParaRPr kumimoji="1" lang="ko-KR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THE외계인설명서" pitchFamily="18" charset="-127"/>
              <a:ea typeface="THE외계인설명서" pitchFamily="18" charset="-127"/>
              <a:cs typeface="THE외계인설명서" pitchFamily="18" charset="-127"/>
            </a:endParaRPr>
          </a:p>
        </p:txBody>
      </p:sp>
      <p:sp>
        <p:nvSpPr>
          <p:cNvPr id="52" name="원호 51"/>
          <p:cNvSpPr/>
          <p:nvPr/>
        </p:nvSpPr>
        <p:spPr>
          <a:xfrm rot="5400000">
            <a:off x="-1889231" y="1054538"/>
            <a:ext cx="648074" cy="1152129"/>
          </a:xfrm>
          <a:prstGeom prst="arc">
            <a:avLst/>
          </a:prstGeom>
          <a:ln w="19050">
            <a:solidFill>
              <a:srgbClr val="8A9869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6" name="그룹 55"/>
          <p:cNvGrpSpPr/>
          <p:nvPr/>
        </p:nvGrpSpPr>
        <p:grpSpPr>
          <a:xfrm>
            <a:off x="2915816" y="1851670"/>
            <a:ext cx="648072" cy="324000"/>
            <a:chOff x="3275856" y="555526"/>
            <a:chExt cx="648072" cy="324000"/>
          </a:xfrm>
          <a:solidFill>
            <a:srgbClr val="5B664C"/>
          </a:solidFill>
        </p:grpSpPr>
        <p:sp>
          <p:nvSpPr>
            <p:cNvPr id="53" name="갈매기형 수장 52"/>
            <p:cNvSpPr/>
            <p:nvPr/>
          </p:nvSpPr>
          <p:spPr>
            <a:xfrm>
              <a:off x="3275856" y="555526"/>
              <a:ext cx="360000" cy="324000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55" name="갈매기형 수장 54"/>
            <p:cNvSpPr/>
            <p:nvPr/>
          </p:nvSpPr>
          <p:spPr>
            <a:xfrm>
              <a:off x="3563888" y="555526"/>
              <a:ext cx="360040" cy="324000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57" name="그룹 56"/>
          <p:cNvGrpSpPr/>
          <p:nvPr/>
        </p:nvGrpSpPr>
        <p:grpSpPr>
          <a:xfrm flipH="1">
            <a:off x="5580112" y="1851670"/>
            <a:ext cx="648072" cy="324000"/>
            <a:chOff x="3275856" y="555526"/>
            <a:chExt cx="648072" cy="324000"/>
          </a:xfrm>
          <a:solidFill>
            <a:srgbClr val="5B664C"/>
          </a:solidFill>
        </p:grpSpPr>
        <p:sp>
          <p:nvSpPr>
            <p:cNvPr id="58" name="갈매기형 수장 57"/>
            <p:cNvSpPr/>
            <p:nvPr/>
          </p:nvSpPr>
          <p:spPr>
            <a:xfrm>
              <a:off x="3275856" y="555526"/>
              <a:ext cx="360000" cy="324000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60" name="갈매기형 수장 59"/>
            <p:cNvSpPr/>
            <p:nvPr/>
          </p:nvSpPr>
          <p:spPr>
            <a:xfrm>
              <a:off x="3563888" y="555526"/>
              <a:ext cx="360040" cy="324000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70049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696" y="-48156"/>
            <a:ext cx="9203207" cy="5191656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4132028" y="-580618"/>
            <a:ext cx="877163" cy="369332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kumimoji="1" lang="ko-KR" altLang="ko-KR" dirty="0">
                <a:latin typeface="DX고딕 40" pitchFamily="18" charset="-127"/>
                <a:ea typeface="DX고딕 40" pitchFamily="18" charset="-127"/>
                <a:cs typeface="굴림" pitchFamily="50" charset="-127"/>
              </a:rPr>
              <a:t>편리함</a:t>
            </a:r>
            <a:endParaRPr kumimoji="1" lang="ko-KR" altLang="en-US" dirty="0">
              <a:latin typeface="DX고딕 40" pitchFamily="18" charset="-127"/>
              <a:ea typeface="DX고딕 40" pitchFamily="18" charset="-127"/>
              <a:cs typeface="굴림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2426994" y="-596602"/>
            <a:ext cx="1107996" cy="369332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kumimoji="1" lang="ko-KR" altLang="ko-KR" dirty="0" err="1">
                <a:latin typeface="DX고딕 40" pitchFamily="18" charset="-127"/>
                <a:ea typeface="DX고딕 40" pitchFamily="18" charset="-127"/>
                <a:cs typeface="굴림" pitchFamily="50" charset="-127"/>
              </a:rPr>
              <a:t>커스텀화</a:t>
            </a:r>
            <a:endParaRPr kumimoji="1" lang="ko-KR" altLang="en-US" dirty="0">
              <a:latin typeface="DX고딕 40" pitchFamily="18" charset="-127"/>
              <a:ea typeface="DX고딕 40" pitchFamily="18" charset="-127"/>
              <a:cs typeface="굴림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739362" y="-596602"/>
            <a:ext cx="877163" cy="369332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kumimoji="1" lang="ko-KR" altLang="ko-KR" dirty="0">
                <a:latin typeface="DX고딕 40" pitchFamily="18" charset="-127"/>
                <a:ea typeface="DX고딕 40" pitchFamily="18" charset="-127"/>
                <a:cs typeface="굴림" pitchFamily="50" charset="-127"/>
              </a:rPr>
              <a:t>다양함</a:t>
            </a:r>
            <a:endParaRPr kumimoji="1" lang="ko-KR" altLang="en-US" dirty="0">
              <a:latin typeface="DX고딕 40" pitchFamily="18" charset="-127"/>
              <a:ea typeface="DX고딕 40" pitchFamily="18" charset="-127"/>
              <a:cs typeface="굴림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-252536" y="-20538"/>
            <a:ext cx="9754899" cy="5164038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0" name="그룹 19"/>
          <p:cNvGrpSpPr/>
          <p:nvPr/>
        </p:nvGrpSpPr>
        <p:grpSpPr>
          <a:xfrm>
            <a:off x="3139123" y="1894641"/>
            <a:ext cx="2979187" cy="761312"/>
            <a:chOff x="3059832" y="1902968"/>
            <a:chExt cx="2979187" cy="761312"/>
          </a:xfrm>
          <a:scene3d>
            <a:camera prst="obliqueBottomRight"/>
            <a:lightRig rig="threePt" dir="t"/>
          </a:scene3d>
        </p:grpSpPr>
        <p:sp>
          <p:nvSpPr>
            <p:cNvPr id="4" name="TextBox 3"/>
            <p:cNvSpPr txBox="1"/>
            <p:nvPr/>
          </p:nvSpPr>
          <p:spPr>
            <a:xfrm>
              <a:off x="3059832" y="2098668"/>
              <a:ext cx="1287532" cy="400110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>
                <a:defRPr kumimoji="1" b="0">
                  <a:latin typeface="DX고딕 40" pitchFamily="18" charset="-127"/>
                  <a:ea typeface="DX고딕 40" pitchFamily="18" charset="-127"/>
                  <a:cs typeface="굴림" pitchFamily="50" charset="-127"/>
                </a:defRPr>
              </a:lvl1pPr>
            </a:lstStyle>
            <a:p>
              <a:r>
                <a:rPr lang="ko-KR" altLang="en-US" sz="2000" b="1" dirty="0">
                  <a:solidFill>
                    <a:schemeClr val="bg1"/>
                  </a:solidFill>
                </a:rPr>
                <a:t>추구 </a:t>
              </a:r>
              <a:r>
                <a:rPr lang="ko-KR" altLang="en-US" sz="2000" b="1" dirty="0" smtClean="0">
                  <a:solidFill>
                    <a:schemeClr val="bg1"/>
                  </a:solidFill>
                </a:rPr>
                <a:t>하는</a:t>
              </a:r>
              <a:endParaRPr lang="ko-KR" alt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4696046" y="2017949"/>
              <a:ext cx="880369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ko-KR" altLang="en-US" sz="3600" b="1" dirty="0">
                  <a:solidFill>
                    <a:srgbClr val="83F87A"/>
                  </a:solidFill>
                  <a:latin typeface="상상토끼 꽃길" pitchFamily="18" charset="-127"/>
                  <a:ea typeface="상상토끼 꽃길" pitchFamily="18" charset="-127"/>
                  <a:cs typeface="굴림" pitchFamily="50" charset="-127"/>
                </a:rPr>
                <a:t>가치</a:t>
              </a:r>
            </a:p>
          </p:txBody>
        </p:sp>
        <p:sp>
          <p:nvSpPr>
            <p:cNvPr id="9" name="Rectangle 1"/>
            <p:cNvSpPr>
              <a:spLocks noChangeArrowheads="1"/>
            </p:cNvSpPr>
            <p:nvPr/>
          </p:nvSpPr>
          <p:spPr bwMode="auto">
            <a:xfrm>
              <a:off x="4210127" y="1902968"/>
              <a:ext cx="530915" cy="584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450850" algn="l"/>
                </a:tabLst>
              </a:pPr>
              <a:r>
                <a:rPr kumimoji="1" lang="en-US" altLang="ko-KR" sz="3200" b="1" dirty="0" smtClean="0">
                  <a:solidFill>
                    <a:srgbClr val="83F87A"/>
                  </a:solidFill>
                  <a:latin typeface="DX봄수체화B" pitchFamily="2" charset="-127"/>
                  <a:ea typeface="DX봄수체화B" pitchFamily="2" charset="-127"/>
                  <a:cs typeface="굴림" pitchFamily="50" charset="-127"/>
                </a:rPr>
                <a:t>“</a:t>
              </a:r>
              <a:endParaRPr kumimoji="1" lang="en-US" altLang="ko-KR" sz="3200" b="1" i="0" u="none" strike="noStrike" cap="none" normalizeH="0" baseline="0" dirty="0" smtClean="0">
                <a:ln>
                  <a:noFill/>
                </a:ln>
                <a:solidFill>
                  <a:srgbClr val="83F87A"/>
                </a:solidFill>
                <a:effectLst/>
                <a:latin typeface="DX봄수체화B" pitchFamily="2" charset="-127"/>
                <a:ea typeface="DX봄수체화B" pitchFamily="2" charset="-127"/>
                <a:cs typeface="굴림" pitchFamily="50" charset="-127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508104" y="1902968"/>
              <a:ext cx="530915" cy="584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R="0" lvl="0" indent="0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450850" algn="l"/>
                </a:tabLst>
                <a:defRPr kumimoji="1" sz="4400">
                  <a:latin typeface="DX봄수체화B" pitchFamily="2" charset="-127"/>
                  <a:ea typeface="DX봄수체화B" pitchFamily="2" charset="-127"/>
                  <a:cs typeface="굴림" pitchFamily="50" charset="-127"/>
                </a:defRPr>
              </a:lvl1pPr>
            </a:lstStyle>
            <a:p>
              <a:r>
                <a:rPr lang="en-US" altLang="ko-KR" sz="3200" b="1" dirty="0" smtClean="0">
                  <a:solidFill>
                    <a:srgbClr val="83F87A"/>
                  </a:solidFill>
                </a:rPr>
                <a:t>”</a:t>
              </a:r>
              <a:endParaRPr lang="ko-KR" altLang="en-US" sz="3200" b="1" dirty="0">
                <a:solidFill>
                  <a:srgbClr val="83F87A"/>
                </a:solidFill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1554947" y="2594397"/>
            <a:ext cx="1996059" cy="76944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lang="en-US" altLang="ko-KR" sz="4400" b="1" dirty="0" smtClean="0">
                <a:solidFill>
                  <a:srgbClr val="79BD9A"/>
                </a:solidFill>
                <a:latin typeface="DX새날B" pitchFamily="18" charset="-127"/>
                <a:ea typeface="DX새날B" pitchFamily="18" charset="-127"/>
              </a:rPr>
              <a:t>C</a:t>
            </a:r>
            <a:r>
              <a:rPr lang="en-US" altLang="ko-KR" sz="3200" b="1" dirty="0" smtClean="0">
                <a:solidFill>
                  <a:schemeClr val="bg1"/>
                </a:solidFill>
                <a:latin typeface="DX새날B" pitchFamily="18" charset="-127"/>
                <a:ea typeface="DX새날B" pitchFamily="18" charset="-127"/>
              </a:rPr>
              <a:t>ustomizing</a:t>
            </a:r>
            <a:endParaRPr lang="ko-KR" altLang="en-US" sz="3200" b="1" dirty="0">
              <a:solidFill>
                <a:schemeClr val="bg1"/>
              </a:solidFill>
              <a:latin typeface="DX새날B" pitchFamily="18" charset="-127"/>
              <a:ea typeface="DX새날B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664621" y="2594397"/>
            <a:ext cx="1956113" cy="76944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lang="en-US" altLang="ko-KR" sz="4400" b="1" dirty="0">
                <a:solidFill>
                  <a:srgbClr val="79BD9A"/>
                </a:solidFill>
                <a:latin typeface="DX새날B" pitchFamily="18" charset="-127"/>
                <a:ea typeface="DX새날B" pitchFamily="18" charset="-127"/>
              </a:rPr>
              <a:t>C</a:t>
            </a:r>
            <a:r>
              <a:rPr lang="en-US" altLang="ko-KR" sz="3200" b="1" dirty="0" smtClean="0">
                <a:solidFill>
                  <a:schemeClr val="bg1"/>
                </a:solidFill>
                <a:latin typeface="DX새날B" pitchFamily="18" charset="-127"/>
                <a:ea typeface="DX새날B" pitchFamily="18" charset="-127"/>
              </a:rPr>
              <a:t>onvenience</a:t>
            </a:r>
            <a:endParaRPr lang="ko-KR" altLang="en-US" sz="3200" b="1" dirty="0">
              <a:solidFill>
                <a:schemeClr val="bg1"/>
              </a:solidFill>
              <a:latin typeface="DX새날B" pitchFamily="18" charset="-127"/>
              <a:ea typeface="DX새날B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744478" y="2594397"/>
            <a:ext cx="1563826" cy="76944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lang="en-US" altLang="ko-KR" sz="4400" b="1" dirty="0">
                <a:solidFill>
                  <a:srgbClr val="79BD9A"/>
                </a:solidFill>
                <a:latin typeface="DX새날B" pitchFamily="18" charset="-127"/>
                <a:ea typeface="DX새날B" pitchFamily="18" charset="-127"/>
              </a:rPr>
              <a:t>D</a:t>
            </a:r>
            <a:r>
              <a:rPr lang="en-US" altLang="ko-KR" sz="3200" b="1" dirty="0" smtClean="0">
                <a:solidFill>
                  <a:schemeClr val="bg1"/>
                </a:solidFill>
                <a:latin typeface="DX새날B" pitchFamily="18" charset="-127"/>
                <a:ea typeface="DX새날B" pitchFamily="18" charset="-127"/>
              </a:rPr>
              <a:t>iversity</a:t>
            </a:r>
            <a:endParaRPr lang="ko-KR" altLang="en-US" sz="3200" b="1" dirty="0">
              <a:solidFill>
                <a:schemeClr val="bg1"/>
              </a:solidFill>
              <a:latin typeface="DX새날B" pitchFamily="18" charset="-127"/>
              <a:ea typeface="DX새날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64884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순서도: 저장 데이터 23"/>
          <p:cNvSpPr/>
          <p:nvPr/>
        </p:nvSpPr>
        <p:spPr>
          <a:xfrm flipH="1">
            <a:off x="2344221" y="66798"/>
            <a:ext cx="8718392" cy="5169247"/>
          </a:xfrm>
          <a:prstGeom prst="flowChartOnlineStorage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ko-KR" dirty="0"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고객만의 맞춤 관광루트 </a:t>
            </a:r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755576" y="1513116"/>
            <a:ext cx="1704313" cy="338554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>
            <a:defPPr>
              <a:defRPr lang="ko-KR"/>
            </a:defPPr>
            <a:lvl1pPr algn="r">
              <a:defRPr kumimoji="1" sz="1600" b="0">
                <a:solidFill>
                  <a:schemeClr val="bg1"/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defRPr>
            </a:lvl1pPr>
          </a:lstStyle>
          <a:p>
            <a:r>
              <a:rPr lang="ko-KR" altLang="en-US" dirty="0" smtClean="0">
                <a:solidFill>
                  <a:schemeClr val="tx1"/>
                </a:solidFill>
              </a:rPr>
              <a:t>고객입장 </a:t>
            </a:r>
            <a:r>
              <a:rPr lang="ko-KR" altLang="en-US" u="sng" dirty="0" smtClean="0">
                <a:solidFill>
                  <a:srgbClr val="5B664C"/>
                </a:solidFill>
                <a:latin typeface="DX고딕 70" pitchFamily="18" charset="-127"/>
                <a:ea typeface="DX고딕 70" pitchFamily="18" charset="-127"/>
              </a:rPr>
              <a:t>차별화</a:t>
            </a:r>
            <a:endParaRPr lang="ko-KR" altLang="en-US" u="sng" dirty="0">
              <a:solidFill>
                <a:srgbClr val="5B664C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341538" y="947504"/>
            <a:ext cx="3142207" cy="369332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kumimoji="1" lang="ko-KR" altLang="ko-KR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루트를 </a:t>
            </a:r>
            <a:r>
              <a:rPr kumimoji="1" lang="ko-KR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작성한 사용자가 </a:t>
            </a:r>
            <a:r>
              <a:rPr kumimoji="1" lang="ko-KR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내비게이션과</a:t>
            </a:r>
            <a:r>
              <a:rPr kumimoji="1" lang="ko-KR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 연동했을 때 </a:t>
            </a:r>
            <a:endParaRPr kumimoji="1" lang="en-US" altLang="ko-KR" sz="900" dirty="0" smtClean="0">
              <a:solidFill>
                <a:schemeClr val="tx1">
                  <a:lumMod val="75000"/>
                  <a:lumOff val="25000"/>
                </a:schemeClr>
              </a:solidFill>
              <a:latin typeface="DX고딕 40" pitchFamily="18" charset="-127"/>
              <a:ea typeface="DX고딕 40" pitchFamily="18" charset="-127"/>
              <a:cs typeface="THE외계인설명서" pitchFamily="18" charset="-127"/>
            </a:endParaRPr>
          </a:p>
          <a:p>
            <a:r>
              <a:rPr kumimoji="1" lang="ko-KR" altLang="ko-KR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점심과 </a:t>
            </a:r>
            <a:r>
              <a:rPr kumimoji="1" lang="ko-KR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저녁시간을 계산하여 </a:t>
            </a:r>
            <a:r>
              <a:rPr kumimoji="1" lang="ko-KR" altLang="ko-KR" sz="9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푸시</a:t>
            </a:r>
            <a:r>
              <a:rPr kumimoji="1" lang="en-US" altLang="ko-KR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 </a:t>
            </a:r>
            <a:r>
              <a:rPr kumimoji="1" lang="ko-KR" altLang="ko-KR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알림을 </a:t>
            </a:r>
            <a:r>
              <a:rPr kumimoji="1" lang="ko-KR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통해 </a:t>
            </a:r>
            <a:r>
              <a:rPr kumimoji="1" lang="ko-KR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맛집</a:t>
            </a:r>
            <a:r>
              <a:rPr kumimoji="1" lang="ko-KR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 추천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-180528" y="18419"/>
            <a:ext cx="11372294" cy="0"/>
          </a:xfrm>
          <a:prstGeom prst="line">
            <a:avLst/>
          </a:prstGeom>
          <a:ln w="76200">
            <a:solidFill>
              <a:srgbClr val="8A98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98" t="5287" r="72657" b="54434"/>
          <a:stretch/>
        </p:blipFill>
        <p:spPr>
          <a:xfrm>
            <a:off x="395536" y="1851670"/>
            <a:ext cx="2186369" cy="32918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직사각형 6"/>
          <p:cNvSpPr/>
          <p:nvPr/>
        </p:nvSpPr>
        <p:spPr>
          <a:xfrm>
            <a:off x="4798267" y="3075806"/>
            <a:ext cx="2795958" cy="369332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kumimoji="1" lang="ko-KR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손쉽게 </a:t>
            </a:r>
            <a:r>
              <a:rPr kumimoji="1" lang="ko-KR" altLang="en-US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자기만의 관광 루트를 편집</a:t>
            </a:r>
            <a:endParaRPr kumimoji="1" lang="en-US" altLang="ko-KR" sz="900" dirty="0" smtClean="0">
              <a:solidFill>
                <a:schemeClr val="tx1">
                  <a:lumMod val="75000"/>
                  <a:lumOff val="25000"/>
                </a:schemeClr>
              </a:solidFill>
              <a:latin typeface="DX고딕 40" pitchFamily="18" charset="-127"/>
              <a:ea typeface="DX고딕 40" pitchFamily="18" charset="-127"/>
              <a:cs typeface="THE외계인설명서" pitchFamily="18" charset="-127"/>
            </a:endParaRPr>
          </a:p>
          <a:p>
            <a:r>
              <a:rPr kumimoji="1" lang="ko-KR" altLang="ko-KR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자신이 </a:t>
            </a:r>
            <a:r>
              <a:rPr kumimoji="1" lang="ko-KR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원하는 관광루트를 만들 수 있게 </a:t>
            </a:r>
            <a:r>
              <a:rPr kumimoji="1" lang="ko-KR" altLang="ko-KR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도와</a:t>
            </a:r>
            <a:r>
              <a:rPr kumimoji="1" lang="ko-KR" altLang="en-US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준다</a:t>
            </a:r>
            <a:r>
              <a:rPr kumimoji="1" lang="x-none" altLang="ko-KR" sz="900" smtClean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 </a:t>
            </a:r>
            <a:endParaRPr kumimoji="1" lang="ko-KR" altLang="ko-KR" sz="900">
              <a:solidFill>
                <a:schemeClr val="tx1">
                  <a:lumMod val="75000"/>
                  <a:lumOff val="25000"/>
                </a:schemeClr>
              </a:solidFill>
              <a:latin typeface="DX고딕 40" pitchFamily="18" charset="-127"/>
              <a:ea typeface="DX고딕 40" pitchFamily="18" charset="-127"/>
              <a:cs typeface="THE외계인설명서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788024" y="1923678"/>
            <a:ext cx="3647152" cy="507831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kumimoji="1" lang="ko-KR" altLang="en-US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가려는 목적지 근처의 관광지를 추천해 주고</a:t>
            </a:r>
            <a:endParaRPr kumimoji="1" lang="en-US" altLang="ko-KR" sz="900" dirty="0" smtClean="0">
              <a:solidFill>
                <a:schemeClr val="tx1">
                  <a:lumMod val="75000"/>
                  <a:lumOff val="25000"/>
                </a:schemeClr>
              </a:solidFill>
              <a:latin typeface="DX고딕 40" pitchFamily="18" charset="-127"/>
              <a:ea typeface="DX고딕 40" pitchFamily="18" charset="-127"/>
              <a:cs typeface="THE외계인설명서" pitchFamily="18" charset="-127"/>
            </a:endParaRPr>
          </a:p>
          <a:p>
            <a:r>
              <a:rPr kumimoji="1" lang="ko-KR" altLang="ko-KR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관광지</a:t>
            </a:r>
            <a:r>
              <a:rPr kumimoji="1" lang="en-US" altLang="ko-KR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 </a:t>
            </a:r>
            <a:r>
              <a:rPr kumimoji="1" lang="ko-KR" altLang="ko-KR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별 </a:t>
            </a:r>
            <a:r>
              <a:rPr kumimoji="1" lang="ko-KR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세부정보와 관광에 필요한 소요시간을 제공해 줌으로써 </a:t>
            </a:r>
            <a:endParaRPr kumimoji="1" lang="en-US" altLang="ko-KR" sz="900" dirty="0" smtClean="0">
              <a:solidFill>
                <a:schemeClr val="tx1">
                  <a:lumMod val="75000"/>
                  <a:lumOff val="25000"/>
                </a:schemeClr>
              </a:solidFill>
              <a:latin typeface="DX고딕 40" pitchFamily="18" charset="-127"/>
              <a:ea typeface="DX고딕 40" pitchFamily="18" charset="-127"/>
              <a:cs typeface="THE외계인설명서" pitchFamily="18" charset="-127"/>
            </a:endParaRPr>
          </a:p>
          <a:p>
            <a:r>
              <a:rPr kumimoji="1" lang="ko-KR" altLang="ko-KR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효율적인 </a:t>
            </a:r>
            <a:r>
              <a:rPr kumimoji="1" lang="ko-KR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여행을 가능케 함</a:t>
            </a:r>
            <a:r>
              <a:rPr kumimoji="1" lang="x-none" altLang="ko-KR" sz="90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.</a:t>
            </a:r>
            <a:endParaRPr kumimoji="1" lang="ko-KR" altLang="ko-KR" sz="900">
              <a:solidFill>
                <a:schemeClr val="tx1">
                  <a:lumMod val="75000"/>
                  <a:lumOff val="25000"/>
                </a:schemeClr>
              </a:solidFill>
              <a:latin typeface="DX고딕 40" pitchFamily="18" charset="-127"/>
              <a:ea typeface="DX고딕 40" pitchFamily="18" charset="-127"/>
              <a:cs typeface="THE외계인설명서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4317669" y="4227934"/>
            <a:ext cx="3607078" cy="507831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kumimoji="1" lang="ko-KR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고객이 가는 지역</a:t>
            </a:r>
            <a:r>
              <a:rPr kumimoji="1" lang="x-none" altLang="ko-KR" sz="90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, </a:t>
            </a:r>
            <a:r>
              <a:rPr kumimoji="1" lang="ko-KR" altLang="ko-KR" sz="90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여행 시간</a:t>
            </a:r>
            <a:r>
              <a:rPr kumimoji="1" lang="x-none" altLang="ko-KR" sz="90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, </a:t>
            </a:r>
            <a:r>
              <a:rPr kumimoji="1" lang="ko-KR" altLang="ko-KR" sz="90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여행 테마 등 고객의 니즈를 반영한 </a:t>
            </a:r>
            <a:endParaRPr kumimoji="1" lang="en-US" altLang="ko-KR" sz="900" dirty="0">
              <a:solidFill>
                <a:schemeClr val="tx1">
                  <a:lumMod val="75000"/>
                  <a:lumOff val="25000"/>
                </a:schemeClr>
              </a:solidFill>
              <a:latin typeface="DX고딕 40" pitchFamily="18" charset="-127"/>
              <a:ea typeface="DX고딕 40" pitchFamily="18" charset="-127"/>
              <a:cs typeface="THE외계인설명서" pitchFamily="18" charset="-127"/>
            </a:endParaRPr>
          </a:p>
          <a:p>
            <a:r>
              <a:rPr kumimoji="1" lang="ko-KR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고객만의 </a:t>
            </a:r>
            <a:r>
              <a:rPr kumimoji="1" lang="ko-KR" altLang="ko-KR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맞춤 </a:t>
            </a:r>
            <a:r>
              <a:rPr kumimoji="1" lang="ko-KR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관광루트 제공</a:t>
            </a:r>
            <a:endParaRPr kumimoji="1" lang="en-US" altLang="ko-KR" sz="900" dirty="0">
              <a:solidFill>
                <a:schemeClr val="tx1">
                  <a:lumMod val="75000"/>
                  <a:lumOff val="25000"/>
                </a:schemeClr>
              </a:solidFill>
              <a:latin typeface="DX고딕 40" pitchFamily="18" charset="-127"/>
              <a:ea typeface="DX고딕 40" pitchFamily="18" charset="-127"/>
              <a:cs typeface="THE외계인설명서" pitchFamily="18" charset="-127"/>
            </a:endParaRPr>
          </a:p>
          <a:p>
            <a:r>
              <a:rPr kumimoji="1"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(</a:t>
            </a:r>
            <a:r>
              <a:rPr kumimoji="1" lang="ko-KR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사용자의 검색</a:t>
            </a:r>
            <a:r>
              <a:rPr kumimoji="1"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, </a:t>
            </a:r>
            <a:r>
              <a:rPr kumimoji="1" lang="ko-KR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목적지</a:t>
            </a:r>
            <a:r>
              <a:rPr kumimoji="1"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, </a:t>
            </a:r>
            <a:r>
              <a:rPr kumimoji="1" lang="ko-KR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루트</a:t>
            </a:r>
            <a:r>
              <a:rPr kumimoji="1"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, </a:t>
            </a:r>
            <a:r>
              <a:rPr kumimoji="1" lang="ko-KR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관심 장소를 기반으로 추천</a:t>
            </a:r>
            <a:r>
              <a:rPr kumimoji="1"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)</a:t>
            </a:r>
            <a:endParaRPr kumimoji="1" lang="ko-KR" altLang="ko-KR" sz="900" dirty="0">
              <a:solidFill>
                <a:schemeClr val="tx1">
                  <a:lumMod val="75000"/>
                  <a:lumOff val="25000"/>
                </a:schemeClr>
              </a:solidFill>
              <a:latin typeface="DX고딕 40" pitchFamily="18" charset="-127"/>
              <a:ea typeface="DX고딕 40" pitchFamily="18" charset="-127"/>
              <a:cs typeface="THE외계인설명서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4786156" y="3426554"/>
            <a:ext cx="3259226" cy="369332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kumimoji="1" lang="ko-KR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자신이 편집한 관광루트를 필요할 때 다시 불러올 수 있고</a:t>
            </a:r>
            <a:r>
              <a:rPr kumimoji="1" lang="x-none" altLang="ko-KR" sz="90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, </a:t>
            </a:r>
            <a:endParaRPr kumimoji="1" lang="en-US" altLang="ko-KR" sz="900" dirty="0" smtClean="0">
              <a:solidFill>
                <a:schemeClr val="tx1">
                  <a:lumMod val="75000"/>
                  <a:lumOff val="25000"/>
                </a:schemeClr>
              </a:solidFill>
              <a:latin typeface="DX고딕 40" pitchFamily="18" charset="-127"/>
              <a:ea typeface="DX고딕 40" pitchFamily="18" charset="-127"/>
              <a:cs typeface="THE외계인설명서" pitchFamily="18" charset="-127"/>
            </a:endParaRPr>
          </a:p>
          <a:p>
            <a:r>
              <a:rPr kumimoji="1" lang="ko-KR" altLang="ko-KR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사용자 </a:t>
            </a:r>
            <a:r>
              <a:rPr kumimoji="1" lang="ko-KR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루트 추천 기능을 통해 </a:t>
            </a:r>
            <a:r>
              <a:rPr kumimoji="1" lang="ko-KR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여기루에</a:t>
            </a:r>
            <a:r>
              <a:rPr kumimoji="1" lang="ko-KR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 공유 가능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3989407" y="627534"/>
            <a:ext cx="798617" cy="338554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kumimoji="1" lang="ko-KR" altLang="ko-KR" sz="1600" dirty="0" err="1">
                <a:latin typeface="상상토끼 꽃길" pitchFamily="18" charset="-127"/>
                <a:ea typeface="상상토끼 꽃길" pitchFamily="18" charset="-127"/>
                <a:cs typeface="THE외계인설명서" pitchFamily="18" charset="-127"/>
              </a:rPr>
              <a:t>푸시알림</a:t>
            </a:r>
            <a:endParaRPr kumimoji="1" lang="ko-KR" altLang="en-US" sz="1600" dirty="0">
              <a:latin typeface="상상토끼 꽃길" pitchFamily="18" charset="-127"/>
              <a:ea typeface="상상토끼 꽃길" pitchFamily="18" charset="-127"/>
              <a:cs typeface="THE외계인설명서" pitchFamily="18" charset="-127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400121" y="1432808"/>
            <a:ext cx="2421512" cy="523221"/>
            <a:chOff x="3004975" y="2663720"/>
            <a:chExt cx="1639523" cy="697628"/>
          </a:xfrm>
        </p:grpSpPr>
        <p:sp>
          <p:nvSpPr>
            <p:cNvPr id="14" name="Rectangle 1"/>
            <p:cNvSpPr>
              <a:spLocks noChangeArrowheads="1"/>
            </p:cNvSpPr>
            <p:nvPr/>
          </p:nvSpPr>
          <p:spPr bwMode="auto">
            <a:xfrm>
              <a:off x="3004975" y="2663720"/>
              <a:ext cx="334502" cy="6976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450850" algn="l"/>
                </a:tabLst>
              </a:pPr>
              <a:r>
                <a:rPr kumimoji="1" lang="en-US" altLang="ko-KR" sz="2800" dirty="0" smtClean="0">
                  <a:latin typeface="DX봄수체화B" pitchFamily="2" charset="-127"/>
                  <a:ea typeface="DX봄수체화B" pitchFamily="2" charset="-127"/>
                  <a:cs typeface="굴림" pitchFamily="50" charset="-127"/>
                </a:rPr>
                <a:t>“</a:t>
              </a:r>
              <a:endParaRPr kumimoji="1" lang="en-US" altLang="ko-KR" sz="2800" i="0" u="none" strike="noStrike" cap="none" normalizeH="0" baseline="0" dirty="0" smtClean="0">
                <a:ln>
                  <a:noFill/>
                </a:ln>
                <a:effectLst/>
                <a:latin typeface="DX봄수체화B" pitchFamily="2" charset="-127"/>
                <a:ea typeface="DX봄수체화B" pitchFamily="2" charset="-127"/>
                <a:cs typeface="굴림" pitchFamily="50" charset="-127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309996" y="2663721"/>
              <a:ext cx="334502" cy="6976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R="0" lvl="0" indent="0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450850" algn="l"/>
                </a:tabLst>
                <a:defRPr kumimoji="1" sz="4400">
                  <a:latin typeface="DX봄수체화B" pitchFamily="2" charset="-127"/>
                  <a:ea typeface="DX봄수체화B" pitchFamily="2" charset="-127"/>
                  <a:cs typeface="굴림" pitchFamily="50" charset="-127"/>
                </a:defRPr>
              </a:lvl1pPr>
            </a:lstStyle>
            <a:p>
              <a:r>
                <a:rPr lang="en-US" altLang="ko-KR" sz="2800" dirty="0" smtClean="0"/>
                <a:t>”</a:t>
              </a:r>
              <a:endParaRPr lang="ko-KR" altLang="en-US" sz="2800" dirty="0"/>
            </a:p>
          </p:txBody>
        </p:sp>
      </p:grpSp>
      <p:sp>
        <p:nvSpPr>
          <p:cNvPr id="28" name="직사각형 27"/>
          <p:cNvSpPr/>
          <p:nvPr/>
        </p:nvSpPr>
        <p:spPr>
          <a:xfrm>
            <a:off x="4283968" y="1606029"/>
            <a:ext cx="2895344" cy="338554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kumimoji="1" lang="ko-KR" altLang="ko-KR" sz="1600" dirty="0">
                <a:latin typeface="상상토끼 꽃길" pitchFamily="18" charset="-127"/>
                <a:ea typeface="상상토끼 꽃길" pitchFamily="18" charset="-127"/>
                <a:cs typeface="THE외계인설명서" pitchFamily="18" charset="-127"/>
              </a:rPr>
              <a:t>목적지 주변 관광지를 포함한 루트 추천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4355976" y="2737252"/>
            <a:ext cx="2228495" cy="338554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kumimoji="1" lang="ko-KR" altLang="ko-KR" sz="1600" dirty="0">
                <a:latin typeface="상상토끼 꽃길" pitchFamily="18" charset="-127"/>
                <a:ea typeface="상상토끼 꽃길" pitchFamily="18" charset="-127"/>
                <a:cs typeface="THE외계인설명서" pitchFamily="18" charset="-127"/>
              </a:rPr>
              <a:t>추천 루트 </a:t>
            </a:r>
            <a:r>
              <a:rPr kumimoji="1" lang="ko-KR" altLang="ko-KR" sz="1600" dirty="0" err="1" smtClean="0">
                <a:latin typeface="상상토끼 꽃길" pitchFamily="18" charset="-127"/>
                <a:ea typeface="상상토끼 꽃길" pitchFamily="18" charset="-127"/>
                <a:cs typeface="THE외계인설명서" pitchFamily="18" charset="-127"/>
              </a:rPr>
              <a:t>커스텀</a:t>
            </a:r>
            <a:r>
              <a:rPr kumimoji="1" lang="en-US" altLang="ko-KR" sz="1600" dirty="0" smtClean="0">
                <a:latin typeface="상상토끼 꽃길" pitchFamily="18" charset="-127"/>
                <a:ea typeface="상상토끼 꽃길" pitchFamily="18" charset="-127"/>
                <a:cs typeface="THE외계인설명서" pitchFamily="18" charset="-127"/>
              </a:rPr>
              <a:t> </a:t>
            </a:r>
            <a:r>
              <a:rPr kumimoji="1" lang="ko-KR" altLang="ko-KR" sz="1600" dirty="0" smtClean="0">
                <a:latin typeface="상상토끼 꽃길" pitchFamily="18" charset="-127"/>
                <a:ea typeface="상상토끼 꽃길" pitchFamily="18" charset="-127"/>
                <a:cs typeface="THE외계인설명서" pitchFamily="18" charset="-127"/>
              </a:rPr>
              <a:t>화 </a:t>
            </a:r>
            <a:r>
              <a:rPr kumimoji="1" lang="ko-KR" altLang="ko-KR" sz="1600" dirty="0">
                <a:latin typeface="상상토끼 꽃길" pitchFamily="18" charset="-127"/>
                <a:ea typeface="상상토끼 꽃길" pitchFamily="18" charset="-127"/>
                <a:cs typeface="THE외계인설명서" pitchFamily="18" charset="-127"/>
              </a:rPr>
              <a:t>및 저장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3923928" y="3939902"/>
            <a:ext cx="2029723" cy="338554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kumimoji="1" lang="ko-KR" altLang="ko-KR" sz="1600" dirty="0">
                <a:latin typeface="상상토끼 꽃길" pitchFamily="18" charset="-127"/>
                <a:ea typeface="상상토끼 꽃길" pitchFamily="18" charset="-127"/>
                <a:cs typeface="THE외계인설명서" pitchFamily="18" charset="-127"/>
              </a:rPr>
              <a:t>고객만의 </a:t>
            </a:r>
            <a:r>
              <a:rPr kumimoji="1" lang="ko-KR" altLang="ko-KR" sz="1600" dirty="0" smtClean="0">
                <a:latin typeface="상상토끼 꽃길" pitchFamily="18" charset="-127"/>
                <a:ea typeface="상상토끼 꽃길" pitchFamily="18" charset="-127"/>
                <a:cs typeface="THE외계인설명서" pitchFamily="18" charset="-127"/>
              </a:rPr>
              <a:t>맞춤 </a:t>
            </a:r>
            <a:r>
              <a:rPr kumimoji="1" lang="ko-KR" altLang="ko-KR" sz="1600" dirty="0">
                <a:latin typeface="상상토끼 꽃길" pitchFamily="18" charset="-127"/>
                <a:ea typeface="상상토끼 꽃길" pitchFamily="18" charset="-127"/>
                <a:cs typeface="THE외계인설명서" pitchFamily="18" charset="-127"/>
              </a:rPr>
              <a:t>관광루트 </a:t>
            </a:r>
            <a:endParaRPr kumimoji="1" lang="ko-KR" altLang="en-US" sz="1600" dirty="0">
              <a:latin typeface="상상토끼 꽃길" pitchFamily="18" charset="-127"/>
              <a:ea typeface="상상토끼 꽃길" pitchFamily="18" charset="-127"/>
              <a:cs typeface="THE외계인설명서" pitchFamily="18" charset="-127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-756592" y="51470"/>
            <a:ext cx="11372294" cy="0"/>
          </a:xfrm>
          <a:prstGeom prst="line">
            <a:avLst/>
          </a:prstGeom>
          <a:ln w="127000">
            <a:solidFill>
              <a:srgbClr val="8A98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-612576" y="5069728"/>
            <a:ext cx="11372294" cy="0"/>
          </a:xfrm>
          <a:prstGeom prst="line">
            <a:avLst/>
          </a:prstGeom>
          <a:ln w="127000">
            <a:solidFill>
              <a:srgbClr val="8A98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6974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순서도: 저장 데이터 12"/>
          <p:cNvSpPr/>
          <p:nvPr/>
        </p:nvSpPr>
        <p:spPr>
          <a:xfrm flipH="1">
            <a:off x="2344221" y="66798"/>
            <a:ext cx="8718392" cy="5169247"/>
          </a:xfrm>
          <a:prstGeom prst="flowChartOnlineStorage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bliqueBottomRight"/>
              <a:lightRig rig="threePt" dir="t"/>
            </a:scene3d>
          </a:bodyPr>
          <a:lstStyle/>
          <a:p>
            <a:pPr algn="ctr"/>
            <a:r>
              <a:rPr kumimoji="1" lang="ko-KR" altLang="ko-KR" dirty="0"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고객만의 맞춤 관광루트 </a:t>
            </a:r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661800" y="2328126"/>
            <a:ext cx="2182008" cy="400110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>
            <a:defPPr>
              <a:defRPr lang="ko-KR"/>
            </a:defPPr>
            <a:lvl1pPr algn="r">
              <a:defRPr kumimoji="1" sz="1600" b="0">
                <a:latin typeface="DX고딕 40" pitchFamily="18" charset="-127"/>
                <a:ea typeface="DX고딕 40" pitchFamily="18" charset="-127"/>
                <a:cs typeface="THE외계인설명서" pitchFamily="18" charset="-127"/>
              </a:defRPr>
            </a:lvl1pPr>
          </a:lstStyle>
          <a:p>
            <a:r>
              <a:rPr lang="ko-KR" altLang="en-US" sz="2000" dirty="0"/>
              <a:t>타사 비교 </a:t>
            </a:r>
            <a:r>
              <a:rPr lang="ko-KR" altLang="en-US" sz="2000" u="sng" dirty="0">
                <a:solidFill>
                  <a:srgbClr val="5B664C"/>
                </a:solidFill>
                <a:latin typeface="DX고딕 70" pitchFamily="18" charset="-127"/>
                <a:ea typeface="DX고딕 70" pitchFamily="18" charset="-127"/>
              </a:rPr>
              <a:t>차별화</a:t>
            </a:r>
          </a:p>
        </p:txBody>
      </p:sp>
      <p:grpSp>
        <p:nvGrpSpPr>
          <p:cNvPr id="8" name="그룹 7"/>
          <p:cNvGrpSpPr/>
          <p:nvPr/>
        </p:nvGrpSpPr>
        <p:grpSpPr>
          <a:xfrm>
            <a:off x="293396" y="2264553"/>
            <a:ext cx="2951848" cy="523221"/>
            <a:chOff x="3004975" y="2663720"/>
            <a:chExt cx="1998596" cy="697628"/>
          </a:xfrm>
        </p:grpSpPr>
        <p:sp>
          <p:nvSpPr>
            <p:cNvPr id="9" name="Rectangle 1"/>
            <p:cNvSpPr>
              <a:spLocks noChangeArrowheads="1"/>
            </p:cNvSpPr>
            <p:nvPr/>
          </p:nvSpPr>
          <p:spPr bwMode="auto">
            <a:xfrm>
              <a:off x="3004975" y="2663720"/>
              <a:ext cx="334502" cy="6976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450850" algn="l"/>
                </a:tabLst>
              </a:pPr>
              <a:r>
                <a:rPr kumimoji="1" lang="en-US" altLang="ko-KR" sz="2800" dirty="0" smtClean="0">
                  <a:latin typeface="DX봄수체화B" pitchFamily="2" charset="-127"/>
                  <a:ea typeface="DX봄수체화B" pitchFamily="2" charset="-127"/>
                  <a:cs typeface="굴림" pitchFamily="50" charset="-127"/>
                </a:rPr>
                <a:t>“</a:t>
              </a:r>
              <a:endParaRPr kumimoji="1" lang="en-US" altLang="ko-KR" sz="2800" i="0" u="none" strike="noStrike" cap="none" normalizeH="0" baseline="0" dirty="0" smtClean="0">
                <a:ln>
                  <a:noFill/>
                </a:ln>
                <a:effectLst/>
                <a:latin typeface="DX봄수체화B" pitchFamily="2" charset="-127"/>
                <a:ea typeface="DX봄수체화B" pitchFamily="2" charset="-127"/>
                <a:cs typeface="굴림" pitchFamily="50" charset="-127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669069" y="2663721"/>
              <a:ext cx="334502" cy="6976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R="0" lvl="0" indent="0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450850" algn="l"/>
                </a:tabLst>
                <a:defRPr kumimoji="1" sz="4400">
                  <a:latin typeface="DX봄수체화B" pitchFamily="2" charset="-127"/>
                  <a:ea typeface="DX봄수체화B" pitchFamily="2" charset="-127"/>
                  <a:cs typeface="굴림" pitchFamily="50" charset="-127"/>
                </a:defRPr>
              </a:lvl1pPr>
            </a:lstStyle>
            <a:p>
              <a:r>
                <a:rPr lang="en-US" altLang="ko-KR" sz="2800" dirty="0" smtClean="0"/>
                <a:t>”</a:t>
              </a:r>
              <a:endParaRPr lang="ko-KR" altLang="en-US" sz="2800" dirty="0"/>
            </a:p>
          </p:txBody>
        </p:sp>
      </p:grpSp>
      <p:sp>
        <p:nvSpPr>
          <p:cNvPr id="5" name="직사각형 4"/>
          <p:cNvSpPr/>
          <p:nvPr/>
        </p:nvSpPr>
        <p:spPr>
          <a:xfrm>
            <a:off x="5125141" y="951280"/>
            <a:ext cx="2409634" cy="415498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kumimoji="1" lang="ko-KR" alt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                  사이의</a:t>
            </a:r>
            <a:r>
              <a:rPr kumimoji="1" lang="ko-KR" altLang="ko-KR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 위치</a:t>
            </a:r>
            <a:r>
              <a:rPr kumimoji="1" lang="x-none" altLang="ko-KR" sz="105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, </a:t>
            </a:r>
            <a:endParaRPr kumimoji="1" lang="en-US" altLang="ko-KR" sz="1050" dirty="0" smtClean="0">
              <a:solidFill>
                <a:schemeClr val="tx1">
                  <a:lumMod val="75000"/>
                  <a:lumOff val="25000"/>
                </a:schemeClr>
              </a:solidFill>
              <a:latin typeface="DX고딕 40" pitchFamily="18" charset="-127"/>
              <a:ea typeface="DX고딕 40" pitchFamily="18" charset="-127"/>
              <a:cs typeface="THE외계인설명서" pitchFamily="18" charset="-127"/>
            </a:endParaRPr>
          </a:p>
          <a:p>
            <a:r>
              <a:rPr kumimoji="1" lang="ko-KR" altLang="ko-KR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소요시간 </a:t>
            </a:r>
            <a:r>
              <a:rPr kumimoji="1" lang="ko-KR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고려한 루트 추천 </a:t>
            </a:r>
            <a:r>
              <a:rPr kumimoji="1" lang="ko-KR" altLang="ko-KR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알고리즘</a:t>
            </a:r>
            <a:endParaRPr kumimoji="1" lang="ko-KR" altLang="ko-KR" sz="1050" dirty="0">
              <a:solidFill>
                <a:schemeClr val="tx1">
                  <a:lumMod val="75000"/>
                  <a:lumOff val="25000"/>
                </a:schemeClr>
              </a:solidFill>
              <a:latin typeface="DX고딕 40" pitchFamily="18" charset="-127"/>
              <a:ea typeface="DX고딕 40" pitchFamily="18" charset="-127"/>
              <a:cs typeface="THE외계인설명서" pitchFamily="18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-756592" y="51470"/>
            <a:ext cx="11372294" cy="0"/>
          </a:xfrm>
          <a:prstGeom prst="line">
            <a:avLst/>
          </a:prstGeom>
          <a:ln w="127000">
            <a:solidFill>
              <a:srgbClr val="8A98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/>
          <p:cNvPicPr preferRelativeResize="0"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2693" y="3003798"/>
            <a:ext cx="599107" cy="529259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pic>
        <p:nvPicPr>
          <p:cNvPr id="15" name="그림 14"/>
          <p:cNvPicPr preferRelativeResize="0">
            <a:picLocks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8" t="10501" r="70755" b="43841"/>
          <a:stretch/>
        </p:blipFill>
        <p:spPr>
          <a:xfrm>
            <a:off x="1555278" y="3003798"/>
            <a:ext cx="568450" cy="531308"/>
          </a:xfrm>
          <a:prstGeom prst="roundRect">
            <a:avLst>
              <a:gd name="adj" fmla="val 22419"/>
            </a:avLst>
          </a:prstGeom>
          <a:effectLst>
            <a:reflection blurRad="6350" stA="52000" endA="300" endPos="35000" dir="5400000" sy="-100000" algn="bl" rotWithShape="0"/>
          </a:effectLst>
        </p:spPr>
      </p:pic>
      <p:pic>
        <p:nvPicPr>
          <p:cNvPr id="16" name="그림 15"/>
          <p:cNvPicPr preferRelativeResize="0"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808" y="3003798"/>
            <a:ext cx="576064" cy="504056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pic>
        <p:nvPicPr>
          <p:cNvPr id="17" name="그림 16"/>
          <p:cNvPicPr preferRelativeResize="0">
            <a:picLocks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4667" b="76667" l="11667" r="90667">
                        <a14:foregroundMark x1="42667" y1="39833" x2="42667" y2="39833"/>
                        <a14:foregroundMark x1="39833" y1="41500" x2="39833" y2="41500"/>
                        <a14:foregroundMark x1="67000" y1="38167" x2="67000" y2="38167"/>
                        <a14:foregroundMark x1="64167" y1="40667" x2="64167" y2="40667"/>
                        <a14:foregroundMark x1="42667" y1="66667" x2="42667" y2="66667"/>
                        <a14:foregroundMark x1="50333" y1="65000" x2="50333" y2="65000"/>
                        <a14:foregroundMark x1="59167" y1="64667" x2="59167" y2="64667"/>
                        <a14:foregroundMark x1="62500" y1="68333" x2="62500" y2="68333"/>
                        <a14:foregroundMark x1="62833" y1="61833" x2="62833" y2="61833"/>
                        <a14:foregroundMark x1="67000" y1="65500" x2="67000" y2="65500"/>
                        <a14:foregroundMark x1="78333" y1="66333" x2="78333" y2="66333"/>
                        <a14:foregroundMark x1="82333" y1="65833" x2="82333" y2="65833"/>
                        <a14:foregroundMark x1="15667" y1="64500" x2="15667" y2="64500"/>
                        <a14:foregroundMark x1="21167" y1="65500" x2="21167" y2="65500"/>
                        <a14:foregroundMark x1="25667" y1="61000" x2="25667" y2="61000"/>
                        <a14:foregroundMark x1="26000" y1="65833" x2="26000" y2="65833"/>
                        <a14:foregroundMark x1="34500" y1="66167" x2="34500" y2="66167"/>
                        <a14:foregroundMark x1="39793" y1="64478" x2="39793" y2="64478"/>
                        <a14:foregroundMark x1="66667" y1="71343" x2="66667" y2="71343"/>
                        <a14:foregroundMark x1="69251" y1="64478" x2="69251" y2="64478"/>
                        <a14:foregroundMark x1="65891" y1="70746" x2="65891" y2="70746"/>
                        <a14:foregroundMark x1="38243" y1="64478" x2="38243" y2="64478"/>
                        <a14:backgroundMark x1="24000" y1="51500" x2="24000" y2="51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122" t="23796" r="8420" b="23796"/>
          <a:stretch/>
        </p:blipFill>
        <p:spPr>
          <a:xfrm>
            <a:off x="683568" y="3003798"/>
            <a:ext cx="817162" cy="512959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pic>
        <p:nvPicPr>
          <p:cNvPr id="18" name="그림 17"/>
          <p:cNvPicPr preferRelativeResize="0">
            <a:picLocks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902" y="1419622"/>
            <a:ext cx="648000" cy="468000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pic>
        <p:nvPicPr>
          <p:cNvPr id="19" name="그림 18"/>
          <p:cNvPicPr preferRelativeResize="0">
            <a:picLocks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23" t="12840" r="9971" b="13605"/>
          <a:stretch/>
        </p:blipFill>
        <p:spPr>
          <a:xfrm>
            <a:off x="1691680" y="1383670"/>
            <a:ext cx="648000" cy="540008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pic>
        <p:nvPicPr>
          <p:cNvPr id="20" name="그림 19"/>
          <p:cNvPicPr preferRelativeResize="0">
            <a:picLocks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419" y="1419622"/>
            <a:ext cx="648000" cy="468000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sp>
        <p:nvSpPr>
          <p:cNvPr id="7" name="직사각형 6"/>
          <p:cNvSpPr/>
          <p:nvPr/>
        </p:nvSpPr>
        <p:spPr>
          <a:xfrm>
            <a:off x="4582447" y="1678037"/>
            <a:ext cx="1774845" cy="461665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kumimoji="1" lang="en-US" altLang="ko-KR" sz="2400" dirty="0" smtClean="0">
                <a:latin typeface="상상토끼 꽃길" pitchFamily="18" charset="-127"/>
                <a:ea typeface="상상토끼 꽃길" pitchFamily="18" charset="-127"/>
                <a:cs typeface="THE외계인설명서" pitchFamily="18" charset="-127"/>
              </a:rPr>
              <a:t>DB(Date Base)</a:t>
            </a:r>
            <a:endParaRPr kumimoji="1" lang="ko-KR" altLang="ko-KR" sz="2400" dirty="0">
              <a:latin typeface="상상토끼 꽃길" pitchFamily="18" charset="-127"/>
              <a:ea typeface="상상토끼 꽃길" pitchFamily="18" charset="-127"/>
              <a:cs typeface="THE외계인설명서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4582447" y="3956452"/>
            <a:ext cx="2056973" cy="415498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kumimoji="1" lang="ko-KR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고객이 원하는 맞춤 관광 </a:t>
            </a:r>
            <a:r>
              <a:rPr kumimoji="1" lang="ko-KR" altLang="ko-KR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루트</a:t>
            </a:r>
            <a:r>
              <a:rPr kumimoji="1" lang="en-US" altLang="ko-KR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 </a:t>
            </a:r>
          </a:p>
          <a:p>
            <a:r>
              <a:rPr kumimoji="1" lang="ko-KR" altLang="ko-KR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손쉬운 </a:t>
            </a:r>
            <a:r>
              <a:rPr kumimoji="1" lang="ko-KR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루트 편집 기능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4510439" y="2859782"/>
            <a:ext cx="2315057" cy="400110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kumimoji="1" lang="ko-KR" altLang="ko-KR" sz="2000" dirty="0">
                <a:latin typeface="상상토끼 꽃길" pitchFamily="18" charset="-127"/>
                <a:ea typeface="상상토끼 꽃길" pitchFamily="18" charset="-127"/>
                <a:cs typeface="THE외계인설명서" pitchFamily="18" charset="-127"/>
              </a:rPr>
              <a:t>여행 루트의 효율성 계산</a:t>
            </a:r>
          </a:p>
        </p:txBody>
      </p:sp>
      <p:cxnSp>
        <p:nvCxnSpPr>
          <p:cNvPr id="22" name="직선 연결선 21"/>
          <p:cNvCxnSpPr/>
          <p:nvPr/>
        </p:nvCxnSpPr>
        <p:spPr>
          <a:xfrm>
            <a:off x="-612576" y="5080879"/>
            <a:ext cx="11372294" cy="0"/>
          </a:xfrm>
          <a:prstGeom prst="line">
            <a:avLst/>
          </a:prstGeom>
          <a:ln w="127000">
            <a:solidFill>
              <a:srgbClr val="8A98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/>
          <p:cNvSpPr/>
          <p:nvPr/>
        </p:nvSpPr>
        <p:spPr>
          <a:xfrm>
            <a:off x="4078391" y="843558"/>
            <a:ext cx="2073003" cy="369332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kumimoji="1" lang="ko-KR" altLang="ko-KR" dirty="0" smtClean="0">
                <a:latin typeface="상상토끼 꽃길" pitchFamily="18" charset="-127"/>
                <a:ea typeface="상상토끼 꽃길" pitchFamily="18" charset="-127"/>
                <a:cs typeface="THE외계인설명서" pitchFamily="18" charset="-127"/>
              </a:rPr>
              <a:t>출발지</a:t>
            </a:r>
            <a:r>
              <a:rPr kumimoji="1" lang="x-none" altLang="ko-KR" smtClean="0">
                <a:latin typeface="상상토끼 꽃길" pitchFamily="18" charset="-127"/>
                <a:ea typeface="상상토끼 꽃길" pitchFamily="18" charset="-127"/>
                <a:cs typeface="THE외계인설명서" pitchFamily="18" charset="-127"/>
              </a:rPr>
              <a:t>-</a:t>
            </a:r>
            <a:r>
              <a:rPr kumimoji="1" lang="ko-KR" altLang="ko-KR" smtClean="0">
                <a:latin typeface="상상토끼 꽃길" pitchFamily="18" charset="-127"/>
                <a:ea typeface="상상토끼 꽃길" pitchFamily="18" charset="-127"/>
                <a:cs typeface="THE외계인설명서" pitchFamily="18" charset="-127"/>
              </a:rPr>
              <a:t>목적지</a:t>
            </a:r>
            <a:r>
              <a:rPr kumimoji="1" lang="x-none" altLang="ko-KR" smtClean="0">
                <a:latin typeface="상상토끼 꽃길" pitchFamily="18" charset="-127"/>
                <a:ea typeface="상상토끼 꽃길" pitchFamily="18" charset="-127"/>
                <a:cs typeface="THE외계인설명서" pitchFamily="18" charset="-127"/>
              </a:rPr>
              <a:t>-</a:t>
            </a:r>
            <a:r>
              <a:rPr kumimoji="1" lang="ko-KR" altLang="ko-KR" smtClean="0">
                <a:latin typeface="상상토끼 꽃길" pitchFamily="18" charset="-127"/>
                <a:ea typeface="상상토끼 꽃길" pitchFamily="18" charset="-127"/>
                <a:cs typeface="THE외계인설명서" pitchFamily="18" charset="-127"/>
              </a:rPr>
              <a:t>관광지 </a:t>
            </a:r>
            <a:endParaRPr lang="ko-KR" altLang="en-US">
              <a:latin typeface="상상토끼 꽃길" pitchFamily="18" charset="-127"/>
              <a:ea typeface="상상토끼 꽃길" pitchFamily="18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4870479" y="1995686"/>
            <a:ext cx="3877985" cy="415498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kumimoji="1" lang="ko-KR" alt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많은 데이터를 통한 다양한 추천</a:t>
            </a:r>
            <a:endParaRPr kumimoji="1" lang="en-US" altLang="ko-KR" sz="1050" dirty="0" smtClean="0">
              <a:solidFill>
                <a:schemeClr val="tx1">
                  <a:lumMod val="75000"/>
                  <a:lumOff val="25000"/>
                </a:schemeClr>
              </a:solidFill>
              <a:latin typeface="DX고딕 40" pitchFamily="18" charset="-127"/>
              <a:ea typeface="DX고딕 40" pitchFamily="18" charset="-127"/>
              <a:cs typeface="THE외계인설명서" pitchFamily="18" charset="-127"/>
            </a:endParaRPr>
          </a:p>
          <a:p>
            <a:r>
              <a:rPr kumimoji="1" lang="ko-KR" alt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루트를 저장하고 그 데이터를 이용</a:t>
            </a:r>
            <a:r>
              <a:rPr kumimoji="1" lang="en-US" altLang="ko-KR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 </a:t>
            </a:r>
            <a:r>
              <a:rPr kumimoji="1" lang="ko-KR" alt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다른 사용자들에게 추천 </a:t>
            </a:r>
            <a:r>
              <a:rPr kumimoji="1" lang="x-none" altLang="ko-KR" sz="1050" smtClean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 </a:t>
            </a:r>
            <a:endParaRPr kumimoji="1" lang="en-US" altLang="ko-KR" sz="1050" dirty="0" smtClean="0">
              <a:solidFill>
                <a:schemeClr val="tx1">
                  <a:lumMod val="75000"/>
                  <a:lumOff val="25000"/>
                </a:schemeClr>
              </a:solidFill>
              <a:latin typeface="DX고딕 40" pitchFamily="18" charset="-127"/>
              <a:ea typeface="DX고딕 40" pitchFamily="18" charset="-127"/>
              <a:cs typeface="THE외계인설명서" pitchFamily="18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263034" y="3556342"/>
            <a:ext cx="926857" cy="400110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kumimoji="1" lang="ko-KR" altLang="en-US" sz="2000" dirty="0" smtClean="0">
                <a:latin typeface="상상토끼 꽃길" pitchFamily="18" charset="-127"/>
                <a:ea typeface="상상토끼 꽃길" pitchFamily="18" charset="-127"/>
                <a:cs typeface="THE외계인설명서" pitchFamily="18" charset="-127"/>
              </a:rPr>
              <a:t>루트 편집</a:t>
            </a:r>
            <a:endParaRPr kumimoji="1" lang="ko-KR" altLang="en-US" sz="2000" dirty="0">
              <a:latin typeface="상상토끼 꽃길" pitchFamily="18" charset="-127"/>
              <a:ea typeface="상상토끼 꽃길" pitchFamily="18" charset="-127"/>
              <a:cs typeface="THE외계인설명서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87764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6099912"/>
              </p:ext>
            </p:extLst>
          </p:nvPr>
        </p:nvGraphicFramePr>
        <p:xfrm>
          <a:off x="683568" y="756126"/>
          <a:ext cx="7200800" cy="390385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002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8002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8002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8002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548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 smtClean="0">
                          <a:latin typeface="DX고딕 40" pitchFamily="18" charset="-127"/>
                          <a:ea typeface="DX고딕 40" pitchFamily="18" charset="-127"/>
                        </a:rPr>
                        <a:t>Depth</a:t>
                      </a:r>
                      <a:r>
                        <a:rPr lang="en-US" altLang="ko-KR" sz="700" b="1" baseline="0" dirty="0" smtClean="0">
                          <a:latin typeface="DX고딕 40" pitchFamily="18" charset="-127"/>
                          <a:ea typeface="DX고딕 40" pitchFamily="18" charset="-127"/>
                        </a:rPr>
                        <a:t> 0</a:t>
                      </a:r>
                      <a:endParaRPr lang="ko-KR" altLang="en-US" sz="700" b="1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 smtClean="0">
                          <a:latin typeface="DX고딕 40" pitchFamily="18" charset="-127"/>
                          <a:ea typeface="DX고딕 40" pitchFamily="18" charset="-127"/>
                        </a:rPr>
                        <a:t>Depth 1</a:t>
                      </a:r>
                      <a:endParaRPr lang="ko-KR" altLang="en-US" sz="700" b="1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 smtClean="0">
                          <a:latin typeface="DX고딕 40" pitchFamily="18" charset="-127"/>
                          <a:ea typeface="DX고딕 40" pitchFamily="18" charset="-127"/>
                        </a:rPr>
                        <a:t>Depth</a:t>
                      </a:r>
                      <a:r>
                        <a:rPr lang="en-US" altLang="ko-KR" sz="700" b="1" baseline="0" dirty="0" smtClean="0">
                          <a:latin typeface="DX고딕 40" pitchFamily="18" charset="-127"/>
                          <a:ea typeface="DX고딕 40" pitchFamily="18" charset="-127"/>
                        </a:rPr>
                        <a:t> 2</a:t>
                      </a:r>
                      <a:endParaRPr lang="ko-KR" altLang="en-US" sz="700" b="1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 smtClean="0">
                          <a:latin typeface="DX고딕 40" pitchFamily="18" charset="-127"/>
                          <a:ea typeface="DX고딕 40" pitchFamily="18" charset="-127"/>
                        </a:rPr>
                        <a:t>Depth3</a:t>
                      </a:r>
                      <a:endParaRPr lang="ko-KR" altLang="en-US" sz="700" b="1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54896">
                <a:tc rowSpan="10"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0. </a:t>
                      </a: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메인</a:t>
                      </a:r>
                      <a:r>
                        <a:rPr lang="en-US" altLang="ko-KR" sz="700" baseline="0" dirty="0" smtClean="0">
                          <a:latin typeface="DX고딕 40" pitchFamily="18" charset="-127"/>
                          <a:ea typeface="DX고딕 40" pitchFamily="18" charset="-127"/>
                        </a:rPr>
                        <a:t> page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aseline="0" dirty="0" smtClean="0">
                          <a:latin typeface="DX고딕 40" pitchFamily="18" charset="-127"/>
                          <a:ea typeface="DX고딕 40" pitchFamily="18" charset="-127"/>
                        </a:rPr>
                        <a:t>1. </a:t>
                      </a:r>
                      <a:r>
                        <a:rPr lang="ko-KR" altLang="en-US" sz="700" baseline="0" dirty="0" smtClean="0">
                          <a:latin typeface="DX고딕 40" pitchFamily="18" charset="-127"/>
                          <a:ea typeface="DX고딕 40" pitchFamily="18" charset="-127"/>
                        </a:rPr>
                        <a:t>목적지 검색 </a:t>
                      </a:r>
                      <a:r>
                        <a:rPr lang="en-US" altLang="ko-KR" sz="700" baseline="0" dirty="0" smtClean="0">
                          <a:latin typeface="DX고딕 40" pitchFamily="18" charset="-127"/>
                          <a:ea typeface="DX고딕 40" pitchFamily="18" charset="-127"/>
                        </a:rPr>
                        <a:t>page</a:t>
                      </a:r>
                      <a:endParaRPr lang="ko-KR" altLang="en-US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1-1. </a:t>
                      </a: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장소</a:t>
                      </a:r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 </a:t>
                      </a: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상세 </a:t>
                      </a:r>
                      <a:r>
                        <a:rPr lang="en-US" altLang="ko-KR" sz="700" baseline="0" dirty="0" smtClean="0">
                          <a:latin typeface="DX고딕 40" pitchFamily="18" charset="-127"/>
                          <a:ea typeface="DX고딕 40" pitchFamily="18" charset="-127"/>
                        </a:rPr>
                        <a:t>page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5489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marL="33231" marR="33231" marT="72000" marB="72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>
                        <a:latin typeface="+mn-ea"/>
                        <a:ea typeface="+mn-ea"/>
                      </a:endParaRPr>
                    </a:p>
                  </a:txBody>
                  <a:tcPr marL="33231" marR="33231" marT="72000" marB="72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aseline="0" dirty="0" smtClean="0">
                          <a:latin typeface="DX고딕 40" pitchFamily="18" charset="-127"/>
                          <a:ea typeface="DX고딕 40" pitchFamily="18" charset="-127"/>
                        </a:rPr>
                        <a:t>1-2. </a:t>
                      </a:r>
                      <a:r>
                        <a:rPr lang="ko-KR" altLang="en-US" sz="700" baseline="0" dirty="0" smtClean="0">
                          <a:latin typeface="DX고딕 40" pitchFamily="18" charset="-127"/>
                          <a:ea typeface="DX고딕 40" pitchFamily="18" charset="-127"/>
                        </a:rPr>
                        <a:t>관광지 추천 </a:t>
                      </a:r>
                      <a:r>
                        <a:rPr lang="en-US" altLang="ko-KR" sz="700" baseline="0" dirty="0" smtClean="0">
                          <a:latin typeface="DX고딕 40" pitchFamily="18" charset="-127"/>
                          <a:ea typeface="DX고딕 40" pitchFamily="18" charset="-127"/>
                        </a:rPr>
                        <a:t>page</a:t>
                      </a:r>
                      <a:endParaRPr lang="ko-KR" altLang="en-US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1-2-1. </a:t>
                      </a: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루트 추천 </a:t>
                      </a:r>
                      <a:r>
                        <a:rPr lang="en-US" altLang="ko-KR" sz="700" baseline="0" dirty="0" smtClean="0">
                          <a:latin typeface="DX고딕 40" pitchFamily="18" charset="-127"/>
                          <a:ea typeface="DX고딕 40" pitchFamily="18" charset="-127"/>
                        </a:rPr>
                        <a:t>page</a:t>
                      </a:r>
                      <a:endParaRPr lang="ko-KR" altLang="en-US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59618035"/>
                  </a:ext>
                </a:extLst>
              </a:tr>
              <a:tr h="35489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marL="33231" marR="33231" marT="72000" marB="72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ko-KR" altLang="en-US" sz="900" dirty="0" smtClean="0">
                        <a:latin typeface="+mn-ea"/>
                        <a:ea typeface="+mn-ea"/>
                      </a:endParaRPr>
                    </a:p>
                  </a:txBody>
                  <a:tcPr marL="33231" marR="33231" marT="72000" marB="72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1-3. </a:t>
                      </a:r>
                      <a:r>
                        <a:rPr lang="ko-KR" altLang="en-US" sz="700" dirty="0" err="1" smtClean="0">
                          <a:latin typeface="DX고딕 40" pitchFamily="18" charset="-127"/>
                          <a:ea typeface="DX고딕 40" pitchFamily="18" charset="-127"/>
                        </a:rPr>
                        <a:t>네비게이션</a:t>
                      </a: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 </a:t>
                      </a:r>
                      <a:r>
                        <a:rPr lang="en-US" altLang="ko-KR" sz="700" baseline="0" dirty="0" smtClean="0">
                          <a:latin typeface="DX고딕 40" pitchFamily="18" charset="-127"/>
                          <a:ea typeface="DX고딕 40" pitchFamily="18" charset="-127"/>
                        </a:rPr>
                        <a:t>page</a:t>
                      </a:r>
                      <a:endParaRPr lang="ko-KR" altLang="en-US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760905486"/>
                  </a:ext>
                </a:extLst>
              </a:tr>
              <a:tr h="35489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marL="33231" marR="33231" marT="72000" marB="72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spcAft>
                          <a:spcPts val="60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2. </a:t>
                      </a: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내가 담은 여행지</a:t>
                      </a:r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&amp;</a:t>
                      </a: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루트 </a:t>
                      </a:r>
                      <a:r>
                        <a:rPr lang="en-US" altLang="ko-KR" sz="700" baseline="0" dirty="0" smtClean="0">
                          <a:latin typeface="DX고딕 40" pitchFamily="18" charset="-127"/>
                          <a:ea typeface="DX고딕 40" pitchFamily="18" charset="-127"/>
                        </a:rPr>
                        <a:t>page</a:t>
                      </a:r>
                      <a:endParaRPr lang="en-US" altLang="ko-KR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662931107"/>
                  </a:ext>
                </a:extLst>
              </a:tr>
              <a:tr h="35489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marL="33231" marR="33231" marT="72000" marB="72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3. </a:t>
                      </a:r>
                      <a:r>
                        <a:rPr lang="ko-KR" altLang="en-US" sz="700" dirty="0" err="1" smtClean="0">
                          <a:latin typeface="DX고딕 40" pitchFamily="18" charset="-127"/>
                          <a:ea typeface="DX고딕 40" pitchFamily="18" charset="-127"/>
                        </a:rPr>
                        <a:t>여기루의</a:t>
                      </a: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 추천 루트 </a:t>
                      </a:r>
                      <a:r>
                        <a:rPr lang="en-US" altLang="ko-KR" sz="700" baseline="0" dirty="0" smtClean="0">
                          <a:latin typeface="DX고딕 40" pitchFamily="18" charset="-127"/>
                          <a:ea typeface="DX고딕 40" pitchFamily="18" charset="-127"/>
                        </a:rPr>
                        <a:t>page</a:t>
                      </a:r>
                      <a:endParaRPr lang="en-US" altLang="ko-KR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826184942"/>
                  </a:ext>
                </a:extLst>
              </a:tr>
              <a:tr h="35489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marL="33231" marR="33231" marT="72000" marB="72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4. </a:t>
                      </a: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사용자의 추천 루트 </a:t>
                      </a:r>
                      <a:r>
                        <a:rPr lang="en-US" altLang="ko-KR" sz="700" baseline="0" dirty="0" smtClean="0">
                          <a:latin typeface="DX고딕 40" pitchFamily="18" charset="-127"/>
                          <a:ea typeface="DX고딕 40" pitchFamily="18" charset="-127"/>
                        </a:rPr>
                        <a:t>page</a:t>
                      </a:r>
                      <a:endParaRPr lang="en-US" altLang="ko-KR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l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4-3.</a:t>
                      </a:r>
                      <a:r>
                        <a:rPr lang="en-US" altLang="ko-KR" sz="700" baseline="0" dirty="0" smtClean="0">
                          <a:latin typeface="DX고딕 40" pitchFamily="18" charset="-127"/>
                          <a:ea typeface="DX고딕 40" pitchFamily="18" charset="-127"/>
                        </a:rPr>
                        <a:t> </a:t>
                      </a:r>
                      <a:r>
                        <a:rPr lang="ko-KR" altLang="en-US" sz="700" baseline="0" dirty="0" smtClean="0">
                          <a:latin typeface="DX고딕 40" pitchFamily="18" charset="-127"/>
                          <a:ea typeface="DX고딕 40" pitchFamily="18" charset="-127"/>
                        </a:rPr>
                        <a:t>루트 상세 </a:t>
                      </a:r>
                      <a:r>
                        <a:rPr lang="en-US" altLang="ko-KR" sz="700" baseline="0" dirty="0" smtClean="0">
                          <a:latin typeface="DX고딕 40" pitchFamily="18" charset="-127"/>
                          <a:ea typeface="DX고딕 40" pitchFamily="18" charset="-127"/>
                        </a:rPr>
                        <a:t>page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119249548"/>
                  </a:ext>
                </a:extLst>
              </a:tr>
              <a:tr h="35489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5. </a:t>
                      </a: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루트필터 </a:t>
                      </a:r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page</a:t>
                      </a:r>
                    </a:p>
                  </a:txBody>
                  <a:tcPr marL="33231" marR="33231" marT="54000" marB="54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marL="33231" marR="33231" marT="72000" marB="72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35489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6. </a:t>
                      </a: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관광지</a:t>
                      </a:r>
                      <a:r>
                        <a:rPr lang="en-US" altLang="ko-KR" sz="700" baseline="0" dirty="0" smtClean="0">
                          <a:latin typeface="DX고딕 40" pitchFamily="18" charset="-127"/>
                          <a:ea typeface="DX고딕 40" pitchFamily="18" charset="-127"/>
                        </a:rPr>
                        <a:t> </a:t>
                      </a:r>
                      <a:r>
                        <a:rPr lang="ko-KR" altLang="en-US" sz="700" baseline="0" dirty="0" smtClean="0">
                          <a:latin typeface="DX고딕 40" pitchFamily="18" charset="-127"/>
                          <a:ea typeface="DX고딕 40" pitchFamily="18" charset="-127"/>
                        </a:rPr>
                        <a:t>필터 </a:t>
                      </a:r>
                      <a:r>
                        <a:rPr lang="en-US" altLang="ko-KR" sz="700" baseline="0" dirty="0" smtClean="0">
                          <a:latin typeface="DX고딕 40" pitchFamily="18" charset="-127"/>
                          <a:ea typeface="DX고딕 40" pitchFamily="18" charset="-127"/>
                        </a:rPr>
                        <a:t>page</a:t>
                      </a: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 </a:t>
                      </a:r>
                      <a:endParaRPr lang="en-US" altLang="ko-KR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1-1. </a:t>
                      </a: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장소</a:t>
                      </a:r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 </a:t>
                      </a: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상세 </a:t>
                      </a:r>
                      <a:r>
                        <a:rPr lang="en-US" altLang="ko-KR" sz="700" baseline="0" dirty="0" smtClean="0">
                          <a:latin typeface="DX고딕 40" pitchFamily="18" charset="-127"/>
                          <a:ea typeface="DX고딕 40" pitchFamily="18" charset="-127"/>
                        </a:rPr>
                        <a:t>page</a:t>
                      </a:r>
                      <a:endParaRPr lang="ko-KR" altLang="en-US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35489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marL="33231" marR="33231" marT="72000" marB="72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7. my</a:t>
                      </a: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 </a:t>
                      </a:r>
                      <a:r>
                        <a:rPr lang="en-US" altLang="ko-KR" sz="700" baseline="0" dirty="0" smtClean="0">
                          <a:latin typeface="DX고딕 40" pitchFamily="18" charset="-127"/>
                          <a:ea typeface="DX고딕 40" pitchFamily="18" charset="-127"/>
                        </a:rPr>
                        <a:t>page</a:t>
                      </a: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 </a:t>
                      </a:r>
                      <a:endParaRPr lang="en-US" altLang="ko-KR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35489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marL="33231" marR="33231" marT="72000" marB="72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8. </a:t>
                      </a: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설정 </a:t>
                      </a:r>
                      <a:r>
                        <a:rPr lang="en-US" altLang="ko-KR" sz="700" baseline="0" dirty="0" smtClean="0">
                          <a:latin typeface="DX고딕 40" pitchFamily="18" charset="-127"/>
                          <a:ea typeface="DX고딕 40" pitchFamily="18" charset="-127"/>
                        </a:rPr>
                        <a:t>page</a:t>
                      </a:r>
                      <a:endParaRPr lang="en-US" altLang="ko-KR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</a:tbl>
          </a:graphicData>
        </a:graphic>
      </p:graphicFrame>
      <p:cxnSp>
        <p:nvCxnSpPr>
          <p:cNvPr id="4" name="꺾인 연결선 3"/>
          <p:cNvCxnSpPr/>
          <p:nvPr/>
        </p:nvCxnSpPr>
        <p:spPr>
          <a:xfrm rot="10800000" flipV="1">
            <a:off x="5760624" y="1761660"/>
            <a:ext cx="648072" cy="162018"/>
          </a:xfrm>
          <a:prstGeom prst="bentConnector3">
            <a:avLst/>
          </a:prstGeom>
          <a:ln w="19050">
            <a:solidFill>
              <a:srgbClr val="8A9869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/>
          <p:cNvCxnSpPr/>
          <p:nvPr/>
        </p:nvCxnSpPr>
        <p:spPr>
          <a:xfrm>
            <a:off x="827584" y="674530"/>
            <a:ext cx="6696744" cy="0"/>
          </a:xfrm>
          <a:prstGeom prst="straightConnector1">
            <a:avLst/>
          </a:prstGeom>
          <a:ln w="19050">
            <a:solidFill>
              <a:srgbClr val="8A9869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971601" y="391810"/>
            <a:ext cx="902811" cy="307777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>
            <a:defPPr>
              <a:defRPr lang="ko-KR"/>
            </a:defPPr>
            <a:lvl1pPr>
              <a:defRPr kumimoji="1" sz="1400" b="0">
                <a:latin typeface="DX고딕 40" pitchFamily="18" charset="-127"/>
                <a:ea typeface="DX고딕 40" pitchFamily="18" charset="-127"/>
                <a:cs typeface="굴림" pitchFamily="50" charset="-127"/>
              </a:defRPr>
            </a:lvl1pPr>
          </a:lstStyle>
          <a:p>
            <a:r>
              <a:rPr lang="ko-KR" altLang="en-US" dirty="0"/>
              <a:t>순서방향</a:t>
            </a:r>
            <a:endParaRPr lang="ko-KR" altLang="en-US" dirty="0"/>
          </a:p>
        </p:txBody>
      </p:sp>
      <p:cxnSp>
        <p:nvCxnSpPr>
          <p:cNvPr id="8" name="직선 연결선 7"/>
          <p:cNvCxnSpPr/>
          <p:nvPr/>
        </p:nvCxnSpPr>
        <p:spPr>
          <a:xfrm>
            <a:off x="-756592" y="51470"/>
            <a:ext cx="11372294" cy="0"/>
          </a:xfrm>
          <a:prstGeom prst="line">
            <a:avLst/>
          </a:prstGeom>
          <a:ln w="127000">
            <a:solidFill>
              <a:srgbClr val="8A98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-612576" y="5080879"/>
            <a:ext cx="11372294" cy="0"/>
          </a:xfrm>
          <a:prstGeom prst="line">
            <a:avLst/>
          </a:prstGeom>
          <a:ln w="127000">
            <a:solidFill>
              <a:srgbClr val="8A98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1209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389"/>
            <a:ext cx="9144000" cy="5054723"/>
          </a:xfrm>
          <a:prstGeom prst="rect">
            <a:avLst/>
          </a:prstGeom>
        </p:spPr>
      </p:pic>
      <p:cxnSp>
        <p:nvCxnSpPr>
          <p:cNvPr id="3" name="직선 연결선 2"/>
          <p:cNvCxnSpPr/>
          <p:nvPr/>
        </p:nvCxnSpPr>
        <p:spPr>
          <a:xfrm>
            <a:off x="-756592" y="51470"/>
            <a:ext cx="11372294" cy="0"/>
          </a:xfrm>
          <a:prstGeom prst="line">
            <a:avLst/>
          </a:prstGeom>
          <a:ln w="127000">
            <a:solidFill>
              <a:srgbClr val="8A98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/>
          <p:cNvCxnSpPr/>
          <p:nvPr/>
        </p:nvCxnSpPr>
        <p:spPr>
          <a:xfrm>
            <a:off x="-612576" y="5080879"/>
            <a:ext cx="11372294" cy="0"/>
          </a:xfrm>
          <a:prstGeom prst="line">
            <a:avLst/>
          </a:prstGeom>
          <a:ln w="127000">
            <a:solidFill>
              <a:srgbClr val="8A98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4186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482" y="95860"/>
            <a:ext cx="9144000" cy="4957401"/>
          </a:xfrm>
          <a:prstGeom prst="rect">
            <a:avLst/>
          </a:prstGeom>
        </p:spPr>
      </p:pic>
      <p:cxnSp>
        <p:nvCxnSpPr>
          <p:cNvPr id="3" name="직선 연결선 2"/>
          <p:cNvCxnSpPr/>
          <p:nvPr/>
        </p:nvCxnSpPr>
        <p:spPr>
          <a:xfrm>
            <a:off x="-756592" y="51470"/>
            <a:ext cx="11372294" cy="0"/>
          </a:xfrm>
          <a:prstGeom prst="line">
            <a:avLst/>
          </a:prstGeom>
          <a:ln w="127000">
            <a:solidFill>
              <a:srgbClr val="8A98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/>
          <p:cNvCxnSpPr/>
          <p:nvPr/>
        </p:nvCxnSpPr>
        <p:spPr>
          <a:xfrm>
            <a:off x="-612576" y="5080879"/>
            <a:ext cx="11372294" cy="0"/>
          </a:xfrm>
          <a:prstGeom prst="line">
            <a:avLst/>
          </a:prstGeom>
          <a:ln w="127000">
            <a:solidFill>
              <a:srgbClr val="8A98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1074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88" y="980209"/>
            <a:ext cx="2758301" cy="3679574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>
            <a:scene3d>
              <a:camera prst="obliqueBottomRight"/>
              <a:lightRig rig="threePt" dir="t"/>
            </a:scene3d>
          </a:bodyPr>
          <a:lstStyle/>
          <a:p>
            <a:r>
              <a:rPr lang="en-US" altLang="ko-KR" dirty="0" smtClean="0">
                <a:latin typeface="DX고딕 40" pitchFamily="18" charset="-127"/>
                <a:ea typeface="DX고딕 40" pitchFamily="18" charset="-127"/>
              </a:rPr>
              <a:t>page : </a:t>
            </a:r>
            <a:fld id="{1C6188A0-85B3-422B-9D9A-F5B0E9E15589}" type="slidenum">
              <a:rPr lang="ko-KR" altLang="en-US" smtClean="0">
                <a:latin typeface="DX고딕 40" pitchFamily="18" charset="-127"/>
                <a:ea typeface="DX고딕 40" pitchFamily="18" charset="-127"/>
              </a:rPr>
              <a:pPr/>
              <a:t>19</a:t>
            </a:fld>
            <a:endParaRPr lang="ko-KR" altLang="en-US" dirty="0">
              <a:latin typeface="DX고딕 40" pitchFamily="18" charset="-127"/>
              <a:ea typeface="DX고딕 40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52047" y="627534"/>
            <a:ext cx="1087157" cy="276999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>
            <a:defPPr>
              <a:defRPr lang="ko-KR"/>
            </a:defPPr>
            <a:lvl1pPr>
              <a:defRPr kumimoji="1" sz="1400" b="0">
                <a:latin typeface="DX고딕 40" pitchFamily="18" charset="-127"/>
                <a:ea typeface="DX고딕 40" pitchFamily="18" charset="-127"/>
                <a:cs typeface="굴림" pitchFamily="50" charset="-127"/>
              </a:defRPr>
            </a:lvl1pPr>
          </a:lstStyle>
          <a:p>
            <a:r>
              <a:rPr lang="en-US" altLang="ko-KR" sz="1200" dirty="0"/>
              <a:t>0</a:t>
            </a:r>
            <a:r>
              <a:rPr lang="en-US" altLang="ko-KR" sz="1200" dirty="0"/>
              <a:t>. </a:t>
            </a:r>
            <a:r>
              <a:rPr lang="ko-KR" altLang="en-US" sz="1200" dirty="0"/>
              <a:t>메인 </a:t>
            </a:r>
            <a:r>
              <a:rPr lang="en-US" altLang="ko-KR" sz="1200" dirty="0"/>
              <a:t>page</a:t>
            </a:r>
            <a:endParaRPr lang="ko-KR" altLang="en-US" sz="1200" dirty="0"/>
          </a:p>
        </p:txBody>
      </p: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5261129"/>
              </p:ext>
            </p:extLst>
          </p:nvPr>
        </p:nvGraphicFramePr>
        <p:xfrm>
          <a:off x="6102713" y="907458"/>
          <a:ext cx="2757004" cy="35021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6948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6024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327277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 smtClean="0">
                          <a:latin typeface="DX고딕 40" pitchFamily="18" charset="-127"/>
                          <a:ea typeface="DX고딕 40" pitchFamily="18" charset="-127"/>
                        </a:rPr>
                        <a:t>No</a:t>
                      </a:r>
                      <a:endParaRPr lang="ko-KR" altLang="en-US" sz="700" b="1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 smtClean="0">
                          <a:latin typeface="DX고딕 40" pitchFamily="18" charset="-127"/>
                          <a:ea typeface="DX고딕 40" pitchFamily="18" charset="-127"/>
                        </a:rPr>
                        <a:t>내용</a:t>
                      </a:r>
                      <a:endParaRPr lang="ko-KR" altLang="en-US" sz="700" b="1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 smtClean="0">
                          <a:latin typeface="DX고딕 40" pitchFamily="18" charset="-127"/>
                          <a:ea typeface="DX고딕 40" pitchFamily="18" charset="-127"/>
                        </a:rPr>
                        <a:t>이동</a:t>
                      </a:r>
                      <a:endParaRPr lang="ko-KR" altLang="en-US" sz="700" b="1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1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err="1" smtClean="0">
                          <a:latin typeface="DX고딕 40" pitchFamily="18" charset="-127"/>
                          <a:ea typeface="DX고딕 40" pitchFamily="18" charset="-127"/>
                        </a:rPr>
                        <a:t>여기루</a:t>
                      </a: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 로고</a:t>
                      </a: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59618035"/>
                  </a:ext>
                </a:extLst>
              </a:tr>
              <a:tr h="3708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2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spcAft>
                          <a:spcPts val="60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출발지</a:t>
                      </a:r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,</a:t>
                      </a:r>
                      <a:r>
                        <a:rPr lang="en-US" altLang="ko-KR" sz="700" baseline="0" dirty="0" smtClean="0">
                          <a:latin typeface="DX고딕 40" pitchFamily="18" charset="-127"/>
                          <a:ea typeface="DX고딕 40" pitchFamily="18" charset="-127"/>
                        </a:rPr>
                        <a:t> </a:t>
                      </a:r>
                      <a:r>
                        <a:rPr lang="ko-KR" altLang="en-US" sz="700" baseline="0" dirty="0" smtClean="0">
                          <a:latin typeface="DX고딕 40" pitchFamily="18" charset="-127"/>
                          <a:ea typeface="DX고딕 40" pitchFamily="18" charset="-127"/>
                        </a:rPr>
                        <a:t>목적지 설정</a:t>
                      </a:r>
                      <a:r>
                        <a:rPr lang="en-US" altLang="ko-KR" sz="700" baseline="0" dirty="0" smtClean="0">
                          <a:latin typeface="DX고딕 40" pitchFamily="18" charset="-127"/>
                          <a:ea typeface="DX고딕 40" pitchFamily="18" charset="-127"/>
                        </a:rPr>
                        <a:t>, </a:t>
                      </a:r>
                      <a:r>
                        <a:rPr lang="ko-KR" altLang="en-US" sz="700" baseline="0" dirty="0" smtClean="0">
                          <a:latin typeface="DX고딕 40" pitchFamily="18" charset="-127"/>
                          <a:ea typeface="DX고딕 40" pitchFamily="18" charset="-127"/>
                        </a:rPr>
                        <a:t>경유지 추가</a:t>
                      </a:r>
                      <a:endParaRPr lang="en-US" altLang="ko-KR" sz="700" baseline="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  <a:p>
                      <a:pPr marL="0" indent="0" latinLnBrk="1">
                        <a:spcAft>
                          <a:spcPts val="60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ko-KR" sz="700" baseline="0" dirty="0" smtClean="0">
                          <a:latin typeface="DX고딕 40" pitchFamily="18" charset="-127"/>
                          <a:ea typeface="DX고딕 40" pitchFamily="18" charset="-127"/>
                        </a:rPr>
                        <a:t>(</a:t>
                      </a:r>
                      <a:r>
                        <a:rPr lang="ko-KR" altLang="en-US" sz="700" baseline="0" dirty="0" smtClean="0">
                          <a:latin typeface="DX고딕 40" pitchFamily="18" charset="-127"/>
                          <a:ea typeface="DX고딕 40" pitchFamily="18" charset="-127"/>
                        </a:rPr>
                        <a:t>출발지</a:t>
                      </a:r>
                      <a:r>
                        <a:rPr lang="en-US" altLang="ko-KR" sz="700" baseline="0" dirty="0" smtClean="0">
                          <a:latin typeface="DX고딕 40" pitchFamily="18" charset="-127"/>
                          <a:ea typeface="DX고딕 40" pitchFamily="18" charset="-127"/>
                        </a:rPr>
                        <a:t> </a:t>
                      </a:r>
                      <a:r>
                        <a:rPr lang="ko-KR" altLang="en-US" sz="700" baseline="0" dirty="0" smtClean="0">
                          <a:latin typeface="DX고딕 40" pitchFamily="18" charset="-127"/>
                          <a:ea typeface="DX고딕 40" pitchFamily="18" charset="-127"/>
                        </a:rPr>
                        <a:t>기본값</a:t>
                      </a:r>
                      <a:r>
                        <a:rPr lang="en-US" altLang="ko-KR" sz="700" baseline="0" dirty="0" smtClean="0">
                          <a:latin typeface="DX고딕 40" pitchFamily="18" charset="-127"/>
                          <a:ea typeface="DX고딕 40" pitchFamily="18" charset="-127"/>
                        </a:rPr>
                        <a:t>: </a:t>
                      </a:r>
                      <a:r>
                        <a:rPr lang="ko-KR" altLang="en-US" sz="700" baseline="0" dirty="0" smtClean="0">
                          <a:latin typeface="DX고딕 40" pitchFamily="18" charset="-127"/>
                          <a:ea typeface="DX고딕 40" pitchFamily="18" charset="-127"/>
                        </a:rPr>
                        <a:t>현재 위치</a:t>
                      </a:r>
                      <a:r>
                        <a:rPr lang="en-US" altLang="ko-KR" sz="700" baseline="0" dirty="0" smtClean="0">
                          <a:latin typeface="DX고딕 40" pitchFamily="18" charset="-127"/>
                          <a:ea typeface="DX고딕 40" pitchFamily="18" charset="-127"/>
                        </a:rPr>
                        <a:t>)</a:t>
                      </a:r>
                      <a:endParaRPr lang="en-US" altLang="ko-KR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spcAft>
                          <a:spcPts val="60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1</a:t>
                      </a: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760905486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3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내가 담은 여행지</a:t>
                      </a:r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&amp;</a:t>
                      </a: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루트 페이지로 이동</a:t>
                      </a:r>
                      <a:endParaRPr lang="en-US" altLang="ko-KR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662931107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4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관광지</a:t>
                      </a:r>
                      <a:r>
                        <a:rPr lang="en-US" altLang="ko-KR" sz="700" baseline="0" dirty="0" smtClean="0">
                          <a:latin typeface="DX고딕 40" pitchFamily="18" charset="-127"/>
                          <a:ea typeface="DX고딕 40" pitchFamily="18" charset="-127"/>
                        </a:rPr>
                        <a:t> or </a:t>
                      </a:r>
                      <a:r>
                        <a:rPr lang="ko-KR" altLang="en-US" sz="700" baseline="0" dirty="0" smtClean="0">
                          <a:latin typeface="DX고딕 40" pitchFamily="18" charset="-127"/>
                          <a:ea typeface="DX고딕 40" pitchFamily="18" charset="-127"/>
                        </a:rPr>
                        <a:t>루트 페이지로 이동</a:t>
                      </a:r>
                      <a:endParaRPr lang="en-US" altLang="ko-KR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4-3</a:t>
                      </a: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826184942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5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err="1" smtClean="0">
                          <a:latin typeface="DX고딕 40" pitchFamily="18" charset="-127"/>
                          <a:ea typeface="DX고딕 40" pitchFamily="18" charset="-127"/>
                        </a:rPr>
                        <a:t>여기루의</a:t>
                      </a: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 추천 루트 페이지로 이동</a:t>
                      </a:r>
                      <a:endParaRPr lang="en-US" altLang="ko-KR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3</a:t>
                      </a: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119249548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6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err="1" smtClean="0">
                          <a:latin typeface="DX고딕 40" pitchFamily="18" charset="-127"/>
                          <a:ea typeface="DX고딕 40" pitchFamily="18" charset="-127"/>
                        </a:rPr>
                        <a:t>여기루의</a:t>
                      </a: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 추천 루트 정보로 이동</a:t>
                      </a:r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(</a:t>
                      </a: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매거진</a:t>
                      </a:r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)</a:t>
                      </a: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255453232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7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사용자의 추천 루트</a:t>
                      </a:r>
                      <a:r>
                        <a:rPr lang="ko-KR" altLang="en-US" sz="700" baseline="0" dirty="0" smtClean="0">
                          <a:latin typeface="DX고딕 40" pitchFamily="18" charset="-127"/>
                          <a:ea typeface="DX고딕 40" pitchFamily="18" charset="-127"/>
                        </a:rPr>
                        <a:t> 페이지로 이동</a:t>
                      </a:r>
                      <a:endParaRPr lang="en-US" altLang="ko-KR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4</a:t>
                      </a: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637374122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8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홈으로 이동</a:t>
                      </a:r>
                      <a:endParaRPr lang="en-US" altLang="ko-KR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0</a:t>
                      </a: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542217041"/>
                  </a:ext>
                </a:extLst>
              </a:tr>
              <a:tr h="3137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9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검색 필터</a:t>
                      </a:r>
                      <a:r>
                        <a:rPr lang="ko-KR" altLang="en-US" sz="700" baseline="0" dirty="0" smtClean="0">
                          <a:latin typeface="DX고딕 40" pitchFamily="18" charset="-127"/>
                          <a:ea typeface="DX고딕 40" pitchFamily="18" charset="-127"/>
                        </a:rPr>
                        <a:t> 설정하여 모든 관광지</a:t>
                      </a:r>
                      <a:r>
                        <a:rPr lang="en-US" altLang="ko-KR" sz="700" baseline="0" dirty="0" smtClean="0">
                          <a:latin typeface="DX고딕 40" pitchFamily="18" charset="-127"/>
                          <a:ea typeface="DX고딕 40" pitchFamily="18" charset="-127"/>
                        </a:rPr>
                        <a:t>, </a:t>
                      </a:r>
                      <a:r>
                        <a:rPr lang="ko-KR" altLang="en-US" sz="700" baseline="0" dirty="0" smtClean="0">
                          <a:latin typeface="DX고딕 40" pitchFamily="18" charset="-127"/>
                          <a:ea typeface="DX고딕 40" pitchFamily="18" charset="-127"/>
                        </a:rPr>
                        <a:t>루트 모아보기</a:t>
                      </a:r>
                      <a:endParaRPr lang="en-US" altLang="ko-KR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443045558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10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내가 담은 여행지</a:t>
                      </a:r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&amp;</a:t>
                      </a: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루트 페이지로 이동</a:t>
                      </a:r>
                      <a:endParaRPr lang="en-US" altLang="ko-KR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825694789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11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메뉴 </a:t>
                      </a:r>
                      <a:r>
                        <a:rPr lang="ko-KR" altLang="en-US" sz="700" dirty="0" err="1" smtClean="0">
                          <a:latin typeface="DX고딕 40" pitchFamily="18" charset="-127"/>
                          <a:ea typeface="DX고딕 40" pitchFamily="18" charset="-127"/>
                        </a:rPr>
                        <a:t>더보기</a:t>
                      </a: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 기능</a:t>
                      </a:r>
                      <a:endParaRPr lang="en-US" altLang="ko-KR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540567416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12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설정 페이지로 이동</a:t>
                      </a:r>
                      <a:endParaRPr lang="en-US" altLang="ko-KR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8</a:t>
                      </a: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12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13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err="1" smtClean="0">
                          <a:latin typeface="DX고딕 40" pitchFamily="18" charset="-127"/>
                          <a:ea typeface="DX고딕 40" pitchFamily="18" charset="-127"/>
                        </a:rPr>
                        <a:t>루트필터</a:t>
                      </a: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 페이지로 이동</a:t>
                      </a:r>
                      <a:endParaRPr lang="en-US" altLang="ko-KR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5</a:t>
                      </a: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856329934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14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err="1" smtClean="0">
                          <a:latin typeface="DX고딕 40" pitchFamily="18" charset="-127"/>
                          <a:ea typeface="DX고딕 40" pitchFamily="18" charset="-127"/>
                        </a:rPr>
                        <a:t>관광지필터</a:t>
                      </a: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 페이지로 이동</a:t>
                      </a:r>
                      <a:endParaRPr lang="en-US" altLang="ko-KR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6</a:t>
                      </a: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512274897"/>
                  </a:ext>
                </a:extLst>
              </a:tr>
            </a:tbl>
          </a:graphicData>
        </a:graphic>
      </p:graphicFrame>
      <p:sp>
        <p:nvSpPr>
          <p:cNvPr id="15" name="직사각형 14"/>
          <p:cNvSpPr/>
          <p:nvPr/>
        </p:nvSpPr>
        <p:spPr>
          <a:xfrm>
            <a:off x="284284" y="907459"/>
            <a:ext cx="5682569" cy="3824086"/>
          </a:xfrm>
          <a:prstGeom prst="rect">
            <a:avLst/>
          </a:prstGeom>
          <a:noFill/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/>
          <p:cNvGrpSpPr/>
          <p:nvPr/>
        </p:nvGrpSpPr>
        <p:grpSpPr>
          <a:xfrm>
            <a:off x="724651" y="1108338"/>
            <a:ext cx="2220643" cy="3481012"/>
            <a:chOff x="1008665" y="1477784"/>
            <a:chExt cx="2220643" cy="4641349"/>
          </a:xfrm>
        </p:grpSpPr>
        <p:sp>
          <p:nvSpPr>
            <p:cNvPr id="19" name="타원 18"/>
            <p:cNvSpPr/>
            <p:nvPr/>
          </p:nvSpPr>
          <p:spPr>
            <a:xfrm>
              <a:off x="1844407" y="1477784"/>
              <a:ext cx="205868" cy="223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36000" rtlCol="0" anchor="ctr"/>
            <a:lstStyle/>
            <a:p>
              <a:pPr algn="ctr"/>
              <a:r>
                <a:rPr lang="en-US" altLang="ko-KR" sz="900" dirty="0" smtClean="0">
                  <a:latin typeface="+mn-ea"/>
                </a:rPr>
                <a:t>1</a:t>
              </a:r>
              <a:endParaRPr lang="ko-KR" altLang="en-US" sz="900" dirty="0">
                <a:latin typeface="+mn-ea"/>
              </a:endParaRPr>
            </a:p>
          </p:txBody>
        </p:sp>
        <p:sp>
          <p:nvSpPr>
            <p:cNvPr id="13" name="타원 12"/>
            <p:cNvSpPr/>
            <p:nvPr/>
          </p:nvSpPr>
          <p:spPr>
            <a:xfrm>
              <a:off x="1883233" y="1916832"/>
              <a:ext cx="205868" cy="223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36000" rtlCol="0" anchor="ctr"/>
            <a:lstStyle/>
            <a:p>
              <a:pPr algn="ctr"/>
              <a:r>
                <a:rPr lang="en-US" altLang="ko-KR" sz="900" dirty="0" smtClean="0">
                  <a:latin typeface="+mn-ea"/>
                </a:rPr>
                <a:t>2</a:t>
              </a:r>
              <a:endParaRPr lang="ko-KR" altLang="en-US" sz="900" dirty="0">
                <a:latin typeface="+mn-ea"/>
              </a:endParaRPr>
            </a:p>
          </p:txBody>
        </p:sp>
        <p:sp>
          <p:nvSpPr>
            <p:cNvPr id="16" name="타원 15"/>
            <p:cNvSpPr/>
            <p:nvPr/>
          </p:nvSpPr>
          <p:spPr>
            <a:xfrm>
              <a:off x="2983629" y="2406221"/>
              <a:ext cx="205868" cy="223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36000" rtlCol="0" anchor="ctr"/>
            <a:lstStyle/>
            <a:p>
              <a:pPr algn="ctr"/>
              <a:r>
                <a:rPr lang="en-US" altLang="ko-KR" sz="900" dirty="0" smtClean="0">
                  <a:latin typeface="+mn-ea"/>
                </a:rPr>
                <a:t>3</a:t>
              </a:r>
              <a:endParaRPr lang="ko-KR" altLang="en-US" sz="900" dirty="0">
                <a:latin typeface="+mn-ea"/>
              </a:endParaRPr>
            </a:p>
          </p:txBody>
        </p:sp>
        <p:sp>
          <p:nvSpPr>
            <p:cNvPr id="17" name="타원 16"/>
            <p:cNvSpPr/>
            <p:nvPr/>
          </p:nvSpPr>
          <p:spPr>
            <a:xfrm>
              <a:off x="1488190" y="2924944"/>
              <a:ext cx="205868" cy="223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36000" rtlCol="0" anchor="ctr"/>
            <a:lstStyle/>
            <a:p>
              <a:pPr algn="ctr"/>
              <a:r>
                <a:rPr lang="en-US" altLang="ko-KR" sz="900" dirty="0" smtClean="0">
                  <a:latin typeface="+mn-ea"/>
                </a:rPr>
                <a:t>4</a:t>
              </a:r>
              <a:endParaRPr lang="ko-KR" altLang="en-US" sz="900" dirty="0">
                <a:latin typeface="+mn-ea"/>
              </a:endParaRPr>
            </a:p>
          </p:txBody>
        </p:sp>
        <p:sp>
          <p:nvSpPr>
            <p:cNvPr id="18" name="타원 17"/>
            <p:cNvSpPr/>
            <p:nvPr/>
          </p:nvSpPr>
          <p:spPr>
            <a:xfrm>
              <a:off x="2983629" y="3759335"/>
              <a:ext cx="205868" cy="223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36000" rtlCol="0" anchor="ctr"/>
            <a:lstStyle/>
            <a:p>
              <a:pPr algn="ctr"/>
              <a:r>
                <a:rPr lang="en-US" altLang="ko-KR" sz="900" dirty="0" smtClean="0">
                  <a:latin typeface="+mn-ea"/>
                </a:rPr>
                <a:t>5</a:t>
              </a:r>
              <a:endParaRPr lang="ko-KR" altLang="en-US" sz="900" dirty="0">
                <a:latin typeface="+mn-ea"/>
              </a:endParaRPr>
            </a:p>
          </p:txBody>
        </p:sp>
        <p:sp>
          <p:nvSpPr>
            <p:cNvPr id="26" name="타원 25"/>
            <p:cNvSpPr/>
            <p:nvPr/>
          </p:nvSpPr>
          <p:spPr>
            <a:xfrm>
              <a:off x="2983629" y="5085184"/>
              <a:ext cx="205868" cy="223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36000" rtlCol="0" anchor="ctr"/>
            <a:lstStyle/>
            <a:p>
              <a:pPr algn="ctr"/>
              <a:r>
                <a:rPr lang="en-US" altLang="ko-KR" sz="900" dirty="0" smtClean="0">
                  <a:latin typeface="+mn-ea"/>
                </a:rPr>
                <a:t>7</a:t>
              </a:r>
              <a:endParaRPr lang="ko-KR" altLang="en-US" sz="900" dirty="0">
                <a:latin typeface="+mn-ea"/>
              </a:endParaRPr>
            </a:p>
          </p:txBody>
        </p:sp>
        <p:sp>
          <p:nvSpPr>
            <p:cNvPr id="28" name="타원 27"/>
            <p:cNvSpPr/>
            <p:nvPr/>
          </p:nvSpPr>
          <p:spPr>
            <a:xfrm>
              <a:off x="1488190" y="4295331"/>
              <a:ext cx="205868" cy="223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36000" rtlCol="0" anchor="ctr"/>
            <a:lstStyle/>
            <a:p>
              <a:pPr algn="ctr"/>
              <a:r>
                <a:rPr lang="en-US" altLang="ko-KR" sz="900" dirty="0" smtClean="0">
                  <a:latin typeface="+mn-ea"/>
                </a:rPr>
                <a:t>6</a:t>
              </a:r>
              <a:endParaRPr lang="ko-KR" altLang="en-US" sz="900" dirty="0">
                <a:latin typeface="+mn-ea"/>
              </a:endParaRPr>
            </a:p>
          </p:txBody>
        </p:sp>
        <p:sp>
          <p:nvSpPr>
            <p:cNvPr id="29" name="타원 28"/>
            <p:cNvSpPr/>
            <p:nvPr/>
          </p:nvSpPr>
          <p:spPr>
            <a:xfrm>
              <a:off x="1008665" y="5846606"/>
              <a:ext cx="205868" cy="223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36000" rtlCol="0" anchor="ctr"/>
            <a:lstStyle/>
            <a:p>
              <a:pPr algn="ctr"/>
              <a:r>
                <a:rPr lang="en-US" altLang="ko-KR" sz="900" dirty="0" smtClean="0">
                  <a:latin typeface="+mn-ea"/>
                </a:rPr>
                <a:t>8</a:t>
              </a:r>
              <a:endParaRPr lang="ko-KR" altLang="en-US" sz="900" dirty="0">
                <a:latin typeface="+mn-ea"/>
              </a:endParaRPr>
            </a:p>
          </p:txBody>
        </p:sp>
        <p:sp>
          <p:nvSpPr>
            <p:cNvPr id="32" name="타원 31"/>
            <p:cNvSpPr/>
            <p:nvPr/>
          </p:nvSpPr>
          <p:spPr>
            <a:xfrm>
              <a:off x="1408292" y="5871784"/>
              <a:ext cx="205868" cy="223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36000" rtlCol="0" anchor="ctr"/>
            <a:lstStyle/>
            <a:p>
              <a:pPr algn="ctr"/>
              <a:r>
                <a:rPr lang="en-US" altLang="ko-KR" sz="900" dirty="0" smtClean="0">
                  <a:latin typeface="+mn-ea"/>
                </a:rPr>
                <a:t>9</a:t>
              </a:r>
              <a:endParaRPr lang="ko-KR" altLang="en-US" sz="900" dirty="0">
                <a:latin typeface="+mn-ea"/>
              </a:endParaRPr>
            </a:p>
          </p:txBody>
        </p:sp>
        <p:sp>
          <p:nvSpPr>
            <p:cNvPr id="33" name="타원 32"/>
            <p:cNvSpPr/>
            <p:nvPr/>
          </p:nvSpPr>
          <p:spPr>
            <a:xfrm>
              <a:off x="1937264" y="5871784"/>
              <a:ext cx="219984" cy="24734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36000" rtlCol="0" anchor="ctr"/>
            <a:lstStyle/>
            <a:p>
              <a:pPr algn="ctr"/>
              <a:r>
                <a:rPr lang="en-US" altLang="ko-KR" sz="900" dirty="0" smtClean="0">
                  <a:latin typeface="+mn-ea"/>
                </a:rPr>
                <a:t>10</a:t>
              </a:r>
              <a:endParaRPr lang="ko-KR" altLang="en-US" sz="900" dirty="0">
                <a:latin typeface="+mn-ea"/>
              </a:endParaRPr>
            </a:p>
          </p:txBody>
        </p:sp>
        <p:sp>
          <p:nvSpPr>
            <p:cNvPr id="34" name="타원 33"/>
            <p:cNvSpPr/>
            <p:nvPr/>
          </p:nvSpPr>
          <p:spPr>
            <a:xfrm>
              <a:off x="3023440" y="5881443"/>
              <a:ext cx="205868" cy="223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36000" rtlCol="0" anchor="ctr"/>
            <a:lstStyle/>
            <a:p>
              <a:pPr algn="ctr"/>
              <a:r>
                <a:rPr lang="en-US" altLang="ko-KR" sz="900" dirty="0" smtClean="0">
                  <a:latin typeface="+mn-ea"/>
                </a:rPr>
                <a:t>12</a:t>
              </a:r>
              <a:endParaRPr lang="ko-KR" altLang="en-US" sz="900" dirty="0">
                <a:latin typeface="+mn-ea"/>
              </a:endParaRPr>
            </a:p>
          </p:txBody>
        </p:sp>
        <p:sp>
          <p:nvSpPr>
            <p:cNvPr id="35" name="타원 34"/>
            <p:cNvSpPr/>
            <p:nvPr/>
          </p:nvSpPr>
          <p:spPr>
            <a:xfrm>
              <a:off x="1488190" y="5589240"/>
              <a:ext cx="205868" cy="223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36000" rtlCol="0" anchor="ctr"/>
            <a:lstStyle/>
            <a:p>
              <a:pPr algn="ctr"/>
              <a:r>
                <a:rPr lang="en-US" altLang="ko-KR" sz="900" dirty="0" smtClean="0">
                  <a:latin typeface="+mn-ea"/>
                </a:rPr>
                <a:t>4</a:t>
              </a:r>
              <a:endParaRPr lang="ko-KR" altLang="en-US" sz="900" dirty="0">
                <a:latin typeface="+mn-ea"/>
              </a:endParaRPr>
            </a:p>
          </p:txBody>
        </p:sp>
      </p:grpSp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750"/>
          <a:stretch/>
        </p:blipFill>
        <p:spPr>
          <a:xfrm>
            <a:off x="3646036" y="4079479"/>
            <a:ext cx="2379593" cy="579314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22" t="12694" r="81629" b="84356"/>
          <a:stretch/>
        </p:blipFill>
        <p:spPr>
          <a:xfrm>
            <a:off x="755576" y="1604893"/>
            <a:ext cx="144016" cy="108011"/>
          </a:xfrm>
          <a:prstGeom prst="rect">
            <a:avLst/>
          </a:prstGeom>
        </p:spPr>
      </p:pic>
      <p:sp>
        <p:nvSpPr>
          <p:cNvPr id="30" name="타원 29"/>
          <p:cNvSpPr/>
          <p:nvPr/>
        </p:nvSpPr>
        <p:spPr>
          <a:xfrm>
            <a:off x="2196337" y="4403838"/>
            <a:ext cx="219984" cy="18551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11</a:t>
            </a:r>
            <a:endParaRPr lang="ko-KR" altLang="en-US" sz="900" dirty="0">
              <a:latin typeface="+mn-ea"/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3874405" y="4016153"/>
            <a:ext cx="219984" cy="18551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13</a:t>
            </a:r>
            <a:endParaRPr lang="ko-KR" altLang="en-US" sz="900" dirty="0">
              <a:latin typeface="+mn-ea"/>
            </a:endParaRPr>
          </a:p>
        </p:txBody>
      </p:sp>
      <p:cxnSp>
        <p:nvCxnSpPr>
          <p:cNvPr id="21" name="꺾인 연결선 20"/>
          <p:cNvCxnSpPr/>
          <p:nvPr/>
        </p:nvCxnSpPr>
        <p:spPr>
          <a:xfrm flipV="1">
            <a:off x="1447408" y="4173687"/>
            <a:ext cx="2625060" cy="294902"/>
          </a:xfrm>
          <a:prstGeom prst="bentConnector3">
            <a:avLst>
              <a:gd name="adj1" fmla="val -436"/>
            </a:avLst>
          </a:prstGeom>
          <a:ln w="19050">
            <a:solidFill>
              <a:srgbClr val="8A9869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타원 37"/>
          <p:cNvSpPr/>
          <p:nvPr/>
        </p:nvSpPr>
        <p:spPr>
          <a:xfrm>
            <a:off x="4336294" y="4016153"/>
            <a:ext cx="219984" cy="18551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14</a:t>
            </a:r>
            <a:endParaRPr lang="ko-KR" altLang="en-US" sz="900" dirty="0">
              <a:latin typeface="+mn-ea"/>
            </a:endParaRPr>
          </a:p>
        </p:txBody>
      </p:sp>
      <p:cxnSp>
        <p:nvCxnSpPr>
          <p:cNvPr id="36" name="직선 연결선 35"/>
          <p:cNvCxnSpPr/>
          <p:nvPr/>
        </p:nvCxnSpPr>
        <p:spPr>
          <a:xfrm>
            <a:off x="-756592" y="51470"/>
            <a:ext cx="11372294" cy="0"/>
          </a:xfrm>
          <a:prstGeom prst="line">
            <a:avLst/>
          </a:prstGeom>
          <a:ln w="127000">
            <a:solidFill>
              <a:srgbClr val="8A98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-612576" y="5080879"/>
            <a:ext cx="11372294" cy="0"/>
          </a:xfrm>
          <a:prstGeom prst="line">
            <a:avLst/>
          </a:prstGeom>
          <a:ln w="127000">
            <a:solidFill>
              <a:srgbClr val="8A98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7983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B7D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2555776" y="1963412"/>
            <a:ext cx="3960440" cy="1656184"/>
            <a:chOff x="2051720" y="1707654"/>
            <a:chExt cx="4752528" cy="1656184"/>
          </a:xfrm>
        </p:grpSpPr>
        <p:sp>
          <p:nvSpPr>
            <p:cNvPr id="16" name="직사각형 15"/>
            <p:cNvSpPr/>
            <p:nvPr/>
          </p:nvSpPr>
          <p:spPr>
            <a:xfrm>
              <a:off x="2051720" y="1851670"/>
              <a:ext cx="4752528" cy="1512168"/>
            </a:xfrm>
            <a:prstGeom prst="rect">
              <a:avLst/>
            </a:prstGeom>
            <a:noFill/>
            <a:ln w="38100" cmpd="tri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2411760" y="1707654"/>
              <a:ext cx="4032448" cy="360040"/>
            </a:xfrm>
            <a:prstGeom prst="rect">
              <a:avLst/>
            </a:prstGeom>
            <a:solidFill>
              <a:srgbClr val="BB7D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3059832" y="1563638"/>
            <a:ext cx="3312368" cy="831943"/>
            <a:chOff x="5925765" y="3116670"/>
            <a:chExt cx="3312368" cy="831943"/>
          </a:xfrm>
        </p:grpSpPr>
        <p:sp>
          <p:nvSpPr>
            <p:cNvPr id="3" name="TextBox 2"/>
            <p:cNvSpPr txBox="1"/>
            <p:nvPr/>
          </p:nvSpPr>
          <p:spPr>
            <a:xfrm>
              <a:off x="5925765" y="3363838"/>
              <a:ext cx="15648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ko-KR" altLang="en-US" sz="2800" b="1" dirty="0" smtClean="0">
                  <a:solidFill>
                    <a:schemeClr val="bg1"/>
                  </a:solidFill>
                  <a:latin typeface="상상토끼 신과장" pitchFamily="18" charset="-127"/>
                  <a:ea typeface="상상토끼 신과장" pitchFamily="18" charset="-127"/>
                </a:rPr>
                <a:t>여행의 기원</a:t>
              </a:r>
              <a:endParaRPr lang="ko-KR" altLang="en-US" sz="2800" b="1" dirty="0">
                <a:solidFill>
                  <a:schemeClr val="bg1"/>
                </a:solidFill>
                <a:latin typeface="상상토끼 신과장" pitchFamily="18" charset="-127"/>
                <a:ea typeface="상상토끼 신과장" pitchFamily="18" charset="-127"/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7929678" y="3170461"/>
              <a:ext cx="798617" cy="76944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ko-KR" altLang="en-US" sz="4400" b="1" dirty="0" smtClean="0">
                  <a:solidFill>
                    <a:schemeClr val="bg1"/>
                  </a:solidFill>
                  <a:latin typeface="상상토끼 신과장" pitchFamily="18" charset="-127"/>
                  <a:ea typeface="상상토끼 신과장" pitchFamily="18" charset="-127"/>
                </a:rPr>
                <a:t>루트</a:t>
              </a:r>
              <a:endParaRPr lang="ko-KR" altLang="en-US" sz="4400" b="1" dirty="0">
                <a:solidFill>
                  <a:schemeClr val="bg1"/>
                </a:solidFill>
                <a:latin typeface="상상토끼 신과장" pitchFamily="18" charset="-127"/>
                <a:ea typeface="상상토끼 신과장" pitchFamily="18" charset="-127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7400361" y="3363838"/>
              <a:ext cx="253596" cy="58477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en-US" altLang="ko-KR" sz="3200" b="1" dirty="0" smtClean="0">
                  <a:solidFill>
                    <a:schemeClr val="bg1"/>
                  </a:solidFill>
                  <a:latin typeface="상상토끼 신과장" pitchFamily="18" charset="-127"/>
                  <a:ea typeface="상상토끼 신과장" pitchFamily="18" charset="-127"/>
                </a:rPr>
                <a:t>:</a:t>
              </a:r>
              <a:endParaRPr lang="ko-KR" altLang="en-US" sz="3200" b="1" dirty="0">
                <a:solidFill>
                  <a:schemeClr val="bg1"/>
                </a:solidFill>
                <a:latin typeface="상상토끼 신과장" pitchFamily="18" charset="-127"/>
                <a:ea typeface="상상토끼 신과장" pitchFamily="18" charset="-127"/>
              </a:endParaRPr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7388050" y="3116670"/>
              <a:ext cx="1850083" cy="769442"/>
              <a:chOff x="2895409" y="2345778"/>
              <a:chExt cx="2574338" cy="1025922"/>
            </a:xfrm>
            <a:scene3d>
              <a:camera prst="obliqueBottomRight"/>
              <a:lightRig rig="threePt" dir="t"/>
            </a:scene3d>
          </p:grpSpPr>
          <p:sp>
            <p:nvSpPr>
              <p:cNvPr id="7" name="Rectangle 1"/>
              <p:cNvSpPr>
                <a:spLocks noChangeArrowheads="1"/>
              </p:cNvSpPr>
              <p:nvPr/>
            </p:nvSpPr>
            <p:spPr bwMode="auto">
              <a:xfrm>
                <a:off x="2895409" y="2345779"/>
                <a:ext cx="932809" cy="10259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vert="horz" wrap="non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>
                    <a:tab pos="450850" algn="l"/>
                  </a:tabLst>
                </a:pPr>
                <a:r>
                  <a:rPr kumimoji="1" lang="en-US" altLang="ko-KR" sz="4400" b="1" dirty="0" smtClean="0">
                    <a:solidFill>
                      <a:schemeClr val="bg1"/>
                    </a:solidFill>
                    <a:latin typeface="DX봄수체화B" pitchFamily="2" charset="-127"/>
                    <a:ea typeface="DX봄수체화B" pitchFamily="2" charset="-127"/>
                    <a:cs typeface="굴림" pitchFamily="50" charset="-127"/>
                  </a:rPr>
                  <a:t>“</a:t>
                </a:r>
                <a:endParaRPr kumimoji="1" lang="en-US" altLang="ko-KR" sz="4400" b="1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DX봄수체화B" pitchFamily="2" charset="-127"/>
                  <a:ea typeface="DX봄수체화B" pitchFamily="2" charset="-127"/>
                  <a:cs typeface="굴림" pitchFamily="50" charset="-127"/>
                </a:endParaRPr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4536938" y="2345778"/>
                <a:ext cx="932809" cy="102592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vert="horz" wrap="non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R="0" lvl="0" indent="0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>
                    <a:tab pos="450850" algn="l"/>
                  </a:tabLst>
                  <a:defRPr kumimoji="1" sz="4400">
                    <a:latin typeface="DX봄수체화B" pitchFamily="2" charset="-127"/>
                    <a:ea typeface="DX봄수체화B" pitchFamily="2" charset="-127"/>
                    <a:cs typeface="굴림" pitchFamily="50" charset="-127"/>
                  </a:defRPr>
                </a:lvl1pPr>
              </a:lstStyle>
              <a:p>
                <a:r>
                  <a:rPr lang="en-US" altLang="ko-KR" b="1" dirty="0" smtClean="0">
                    <a:solidFill>
                      <a:schemeClr val="bg1"/>
                    </a:solidFill>
                  </a:rPr>
                  <a:t>”</a:t>
                </a:r>
                <a:endParaRPr lang="ko-KR" altLang="en-US" b="1" dirty="0">
                  <a:solidFill>
                    <a:schemeClr val="bg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4308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6788" y="980209"/>
            <a:ext cx="2759567" cy="3681263"/>
          </a:xfrm>
          <a:prstGeom prst="rect">
            <a:avLst/>
          </a:prstGeom>
        </p:spPr>
      </p:pic>
      <p:graphicFrame>
        <p:nvGraphicFramePr>
          <p:cNvPr id="47" name="표 4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2480946"/>
              </p:ext>
            </p:extLst>
          </p:nvPr>
        </p:nvGraphicFramePr>
        <p:xfrm>
          <a:off x="6102713" y="907458"/>
          <a:ext cx="2757004" cy="15027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6948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6024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327277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 smtClean="0">
                          <a:latin typeface="DX고딕 40" pitchFamily="18" charset="-127"/>
                          <a:ea typeface="DX고딕 40" pitchFamily="18" charset="-127"/>
                        </a:rPr>
                        <a:t>No</a:t>
                      </a:r>
                      <a:endParaRPr lang="ko-KR" altLang="en-US" sz="700" b="1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 smtClean="0">
                          <a:latin typeface="DX고딕 40" pitchFamily="18" charset="-127"/>
                          <a:ea typeface="DX고딕 40" pitchFamily="18" charset="-127"/>
                        </a:rPr>
                        <a:t>내용</a:t>
                      </a:r>
                      <a:endParaRPr lang="ko-KR" altLang="en-US" sz="700" b="1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 smtClean="0">
                          <a:latin typeface="DX고딕 40" pitchFamily="18" charset="-127"/>
                          <a:ea typeface="DX고딕 40" pitchFamily="18" charset="-127"/>
                        </a:rPr>
                        <a:t>이동</a:t>
                      </a:r>
                      <a:endParaRPr lang="ko-KR" altLang="en-US" sz="700" b="1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0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err="1" smtClean="0">
                          <a:latin typeface="DX고딕 40" pitchFamily="18" charset="-127"/>
                          <a:ea typeface="DX고딕 40" pitchFamily="18" charset="-127"/>
                        </a:rPr>
                        <a:t>뒤로가기</a:t>
                      </a:r>
                      <a:endParaRPr lang="ko-KR" altLang="en-US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0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1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err="1" smtClean="0">
                          <a:latin typeface="DX고딕 40" pitchFamily="18" charset="-127"/>
                          <a:ea typeface="DX고딕 40" pitchFamily="18" charset="-127"/>
                        </a:rPr>
                        <a:t>네비게이션</a:t>
                      </a: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 페이지로 이동</a:t>
                      </a: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1-3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59618035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2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목적지 </a:t>
                      </a:r>
                      <a:r>
                        <a:rPr lang="ko-KR" altLang="en-US" sz="700" dirty="0" err="1" smtClean="0">
                          <a:latin typeface="DX고딕 40" pitchFamily="18" charset="-127"/>
                          <a:ea typeface="DX고딕 40" pitchFamily="18" charset="-127"/>
                        </a:rPr>
                        <a:t>재</a:t>
                      </a:r>
                      <a:r>
                        <a:rPr lang="ko-KR" altLang="en-US" sz="700" baseline="0" dirty="0" err="1" smtClean="0">
                          <a:latin typeface="DX고딕 40" pitchFamily="18" charset="-127"/>
                          <a:ea typeface="DX고딕 40" pitchFamily="18" charset="-127"/>
                        </a:rPr>
                        <a:t>검색</a:t>
                      </a:r>
                      <a:r>
                        <a:rPr lang="ko-KR" altLang="en-US" sz="700" baseline="0" dirty="0" smtClean="0">
                          <a:latin typeface="DX고딕 40" pitchFamily="18" charset="-127"/>
                          <a:ea typeface="DX고딕 40" pitchFamily="18" charset="-127"/>
                        </a:rPr>
                        <a:t> 및 삭제</a:t>
                      </a:r>
                      <a:endParaRPr lang="ko-KR" altLang="en-US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760905486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3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spcAft>
                          <a:spcPts val="60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지역별</a:t>
                      </a:r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, </a:t>
                      </a: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정확도순</a:t>
                      </a:r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, </a:t>
                      </a:r>
                      <a:r>
                        <a:rPr lang="ko-KR" altLang="en-US" sz="700" dirty="0" err="1" smtClean="0">
                          <a:latin typeface="DX고딕 40" pitchFamily="18" charset="-127"/>
                          <a:ea typeface="DX고딕 40" pitchFamily="18" charset="-127"/>
                        </a:rPr>
                        <a:t>거리순</a:t>
                      </a: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 </a:t>
                      </a:r>
                      <a:r>
                        <a:rPr lang="ko-KR" altLang="en-US" sz="700" dirty="0" err="1" smtClean="0">
                          <a:latin typeface="DX고딕 40" pitchFamily="18" charset="-127"/>
                          <a:ea typeface="DX고딕 40" pitchFamily="18" charset="-127"/>
                        </a:rPr>
                        <a:t>필터링</a:t>
                      </a:r>
                      <a:endParaRPr lang="en-US" altLang="ko-KR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662931107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4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검색 목록</a:t>
                      </a:r>
                      <a:endParaRPr lang="en-US" altLang="ko-KR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826184942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5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장소 페이지로 이동</a:t>
                      </a:r>
                      <a:endParaRPr lang="en-US" altLang="ko-KR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1-1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119249548"/>
                  </a:ext>
                </a:extLst>
              </a:tr>
            </a:tbl>
          </a:graphicData>
        </a:graphic>
      </p:graphicFrame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 dirty="0" smtClean="0">
                <a:latin typeface="DX고딕 40" pitchFamily="18" charset="-127"/>
                <a:ea typeface="DX고딕 40" pitchFamily="18" charset="-127"/>
              </a:rPr>
              <a:t>page : </a:t>
            </a:r>
            <a:fld id="{1C6188A0-85B3-422B-9D9A-F5B0E9E15589}" type="slidenum">
              <a:rPr lang="ko-KR" altLang="en-US" smtClean="0">
                <a:latin typeface="DX고딕 40" pitchFamily="18" charset="-127"/>
                <a:ea typeface="DX고딕 40" pitchFamily="18" charset="-127"/>
              </a:rPr>
              <a:pPr/>
              <a:t>20</a:t>
            </a:fld>
            <a:endParaRPr lang="ko-KR" altLang="en-US" dirty="0">
              <a:latin typeface="DX고딕 40" pitchFamily="18" charset="-127"/>
              <a:ea typeface="DX고딕 40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52048" y="681039"/>
            <a:ext cx="1606337" cy="276999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>
            <a:defPPr>
              <a:defRPr lang="ko-KR"/>
            </a:defPPr>
            <a:lvl1pPr>
              <a:defRPr kumimoji="1" sz="1200" b="0">
                <a:latin typeface="DX고딕 40" pitchFamily="18" charset="-127"/>
                <a:ea typeface="DX고딕 40" pitchFamily="18" charset="-127"/>
                <a:cs typeface="굴림" pitchFamily="50" charset="-127"/>
              </a:defRPr>
            </a:lvl1pPr>
          </a:lstStyle>
          <a:p>
            <a:r>
              <a:rPr lang="en-US" altLang="ko-KR" dirty="0"/>
              <a:t>1. </a:t>
            </a:r>
            <a:r>
              <a:rPr lang="ko-KR" altLang="en-US" dirty="0"/>
              <a:t>목적지 검색 </a:t>
            </a:r>
            <a:r>
              <a:rPr lang="en-US" altLang="ko-KR" dirty="0"/>
              <a:t>page</a:t>
            </a:r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284284" y="907459"/>
            <a:ext cx="5682569" cy="3824086"/>
          </a:xfrm>
          <a:prstGeom prst="rect">
            <a:avLst/>
          </a:prstGeom>
          <a:noFill/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1582674" y="2616715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3</a:t>
            </a:r>
            <a:endParaRPr lang="ko-KR" altLang="en-US" sz="900" dirty="0">
              <a:latin typeface="+mn-ea"/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1584626" y="2879498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4</a:t>
            </a:r>
            <a:endParaRPr lang="ko-KR" altLang="en-US" sz="900" dirty="0">
              <a:latin typeface="+mn-ea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8848" y="1136338"/>
            <a:ext cx="216701" cy="1932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1" name="타원 30"/>
          <p:cNvSpPr/>
          <p:nvPr/>
        </p:nvSpPr>
        <p:spPr>
          <a:xfrm>
            <a:off x="4214449" y="1009001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2</a:t>
            </a:r>
            <a:endParaRPr lang="ko-KR" altLang="en-US" sz="900" dirty="0">
              <a:latin typeface="+mn-ea"/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3900521" y="1009001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1</a:t>
            </a:r>
            <a:endParaRPr lang="ko-KR" altLang="en-US" sz="900" dirty="0">
              <a:latin typeface="+mn-ea"/>
            </a:endParaRPr>
          </a:p>
        </p:txBody>
      </p:sp>
      <p:sp>
        <p:nvSpPr>
          <p:cNvPr id="37" name="타원 36"/>
          <p:cNvSpPr/>
          <p:nvPr/>
        </p:nvSpPr>
        <p:spPr>
          <a:xfrm>
            <a:off x="4003455" y="2783983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5</a:t>
            </a:r>
            <a:endParaRPr lang="ko-KR" altLang="en-US" sz="900" dirty="0">
              <a:latin typeface="+mn-ea"/>
            </a:endParaRPr>
          </a:p>
        </p:txBody>
      </p:sp>
      <p:sp>
        <p:nvSpPr>
          <p:cNvPr id="48" name="타원 47"/>
          <p:cNvSpPr/>
          <p:nvPr/>
        </p:nvSpPr>
        <p:spPr>
          <a:xfrm>
            <a:off x="1807291" y="1009001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0</a:t>
            </a:r>
            <a:endParaRPr lang="ko-KR" altLang="en-US" sz="900" dirty="0">
              <a:latin typeface="+mn-ea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-756592" y="51470"/>
            <a:ext cx="11372294" cy="0"/>
          </a:xfrm>
          <a:prstGeom prst="line">
            <a:avLst/>
          </a:prstGeom>
          <a:ln w="127000">
            <a:solidFill>
              <a:srgbClr val="8A98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-612576" y="5080879"/>
            <a:ext cx="11372294" cy="0"/>
          </a:xfrm>
          <a:prstGeom prst="line">
            <a:avLst/>
          </a:prstGeom>
          <a:ln w="127000">
            <a:solidFill>
              <a:srgbClr val="8A98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5861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6788" y="1008581"/>
            <a:ext cx="2736292" cy="3650213"/>
          </a:xfrm>
          <a:prstGeom prst="rect">
            <a:avLst/>
          </a:prstGeom>
        </p:spPr>
      </p:pic>
      <p:sp>
        <p:nvSpPr>
          <p:cNvPr id="13" name="타원 12"/>
          <p:cNvSpPr/>
          <p:nvPr/>
        </p:nvSpPr>
        <p:spPr>
          <a:xfrm>
            <a:off x="3995935" y="1008581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1</a:t>
            </a:r>
            <a:endParaRPr lang="ko-KR" altLang="en-US" sz="900" dirty="0">
              <a:latin typeface="+mn-ea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 smtClean="0">
                <a:latin typeface="DX고딕 40" pitchFamily="18" charset="-127"/>
                <a:ea typeface="DX고딕 40" pitchFamily="18" charset="-127"/>
              </a:rPr>
              <a:t>page : </a:t>
            </a:r>
            <a:fld id="{1C6188A0-85B3-422B-9D9A-F5B0E9E15589}" type="slidenum">
              <a:rPr lang="ko-KR" altLang="en-US" smtClean="0">
                <a:latin typeface="DX고딕 40" pitchFamily="18" charset="-127"/>
                <a:ea typeface="DX고딕 40" pitchFamily="18" charset="-127"/>
              </a:rPr>
              <a:pPr/>
              <a:t>21</a:t>
            </a:fld>
            <a:endParaRPr lang="ko-KR" altLang="en-US" dirty="0">
              <a:latin typeface="DX고딕 40" pitchFamily="18" charset="-127"/>
              <a:ea typeface="DX고딕 40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52048" y="627534"/>
            <a:ext cx="1760225" cy="276999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>
            <a:defPPr>
              <a:defRPr lang="ko-KR"/>
            </a:defPPr>
            <a:lvl1pPr>
              <a:defRPr kumimoji="1" sz="1200" b="0">
                <a:latin typeface="DX고딕 40" pitchFamily="18" charset="-127"/>
                <a:ea typeface="DX고딕 40" pitchFamily="18" charset="-127"/>
                <a:cs typeface="굴림" pitchFamily="50" charset="-127"/>
              </a:defRPr>
            </a:lvl1pPr>
          </a:lstStyle>
          <a:p>
            <a:r>
              <a:rPr lang="en-US" altLang="ko-KR" dirty="0"/>
              <a:t>1-1. </a:t>
            </a:r>
            <a:r>
              <a:rPr lang="ko-KR" altLang="en-US" dirty="0"/>
              <a:t>목적지</a:t>
            </a:r>
            <a:r>
              <a:rPr lang="en-US" altLang="ko-KR" dirty="0"/>
              <a:t> </a:t>
            </a:r>
            <a:r>
              <a:rPr lang="ko-KR" altLang="en-US" dirty="0"/>
              <a:t>상세 </a:t>
            </a:r>
            <a:r>
              <a:rPr lang="en-US" altLang="ko-KR" dirty="0"/>
              <a:t>page</a:t>
            </a:r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284284" y="907459"/>
            <a:ext cx="5682569" cy="3824086"/>
          </a:xfrm>
          <a:prstGeom prst="rect">
            <a:avLst/>
          </a:prstGeom>
          <a:noFill/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3995935" y="2615810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5</a:t>
            </a:r>
            <a:endParaRPr lang="ko-KR" altLang="en-US" sz="900" dirty="0">
              <a:latin typeface="+mn-ea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4298478" y="1008581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2</a:t>
            </a:r>
            <a:endParaRPr lang="ko-KR" altLang="en-US" sz="900" dirty="0">
              <a:latin typeface="+mn-ea"/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1648467" y="2643073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3</a:t>
            </a:r>
            <a:endParaRPr lang="ko-KR" altLang="en-US" sz="900" dirty="0">
              <a:latin typeface="+mn-ea"/>
            </a:endParaRPr>
          </a:p>
        </p:txBody>
      </p:sp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9680843"/>
              </p:ext>
            </p:extLst>
          </p:nvPr>
        </p:nvGraphicFramePr>
        <p:xfrm>
          <a:off x="6102713" y="907458"/>
          <a:ext cx="2757004" cy="12880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6948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6024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327277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 smtClean="0">
                          <a:latin typeface="DX고딕 40" pitchFamily="18" charset="-127"/>
                          <a:ea typeface="DX고딕 40" pitchFamily="18" charset="-127"/>
                        </a:rPr>
                        <a:t>No</a:t>
                      </a:r>
                      <a:endParaRPr lang="ko-KR" altLang="en-US" sz="700" b="1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 smtClean="0">
                          <a:latin typeface="DX고딕 40" pitchFamily="18" charset="-127"/>
                          <a:ea typeface="DX고딕 40" pitchFamily="18" charset="-127"/>
                        </a:rPr>
                        <a:t>내용</a:t>
                      </a:r>
                      <a:endParaRPr lang="ko-KR" altLang="en-US" sz="700" b="1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 smtClean="0">
                          <a:latin typeface="DX고딕 40" pitchFamily="18" charset="-127"/>
                          <a:ea typeface="DX고딕 40" pitchFamily="18" charset="-127"/>
                        </a:rPr>
                        <a:t>이동</a:t>
                      </a:r>
                      <a:endParaRPr lang="ko-KR" altLang="en-US" sz="700" b="1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0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err="1" smtClean="0">
                          <a:latin typeface="DX고딕 40" pitchFamily="18" charset="-127"/>
                          <a:ea typeface="DX고딕 40" pitchFamily="18" charset="-127"/>
                        </a:rPr>
                        <a:t>뒤로가기</a:t>
                      </a:r>
                      <a:endParaRPr lang="ko-KR" altLang="en-US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1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1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장소 저장</a:t>
                      </a: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59618035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2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spcAft>
                          <a:spcPts val="60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관광지 추천 페이지로 이동</a:t>
                      </a:r>
                      <a:endParaRPr lang="en-US" altLang="ko-KR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1-2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662931107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3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상세내용</a:t>
                      </a:r>
                      <a:endParaRPr lang="en-US" altLang="ko-KR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826184942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4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장소 공유</a:t>
                      </a:r>
                      <a:endParaRPr lang="en-US" altLang="ko-KR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119249548"/>
                  </a:ext>
                </a:extLst>
              </a:tr>
            </a:tbl>
          </a:graphicData>
        </a:graphic>
      </p:graphicFrame>
      <p:sp>
        <p:nvSpPr>
          <p:cNvPr id="32" name="타원 31"/>
          <p:cNvSpPr/>
          <p:nvPr/>
        </p:nvSpPr>
        <p:spPr>
          <a:xfrm>
            <a:off x="1807291" y="1009001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0</a:t>
            </a:r>
            <a:endParaRPr lang="ko-KR" altLang="en-US" sz="900" dirty="0">
              <a:latin typeface="+mn-ea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-756592" y="51470"/>
            <a:ext cx="11372294" cy="0"/>
          </a:xfrm>
          <a:prstGeom prst="line">
            <a:avLst/>
          </a:prstGeom>
          <a:ln w="127000">
            <a:solidFill>
              <a:srgbClr val="8A98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-612576" y="5080879"/>
            <a:ext cx="11372294" cy="0"/>
          </a:xfrm>
          <a:prstGeom prst="line">
            <a:avLst/>
          </a:prstGeom>
          <a:ln w="127000">
            <a:solidFill>
              <a:srgbClr val="8A98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4662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88" y="980209"/>
            <a:ext cx="2765035" cy="3688557"/>
          </a:xfrm>
          <a:prstGeom prst="rect">
            <a:avLst/>
          </a:prstGeom>
        </p:spPr>
      </p:pic>
      <p:sp>
        <p:nvSpPr>
          <p:cNvPr id="45" name="타원 44"/>
          <p:cNvSpPr/>
          <p:nvPr/>
        </p:nvSpPr>
        <p:spPr>
          <a:xfrm>
            <a:off x="504453" y="2879498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5</a:t>
            </a:r>
            <a:endParaRPr lang="ko-KR" altLang="en-US" sz="900" dirty="0">
              <a:latin typeface="+mn-ea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 smtClean="0">
                <a:latin typeface="DX고딕 40" pitchFamily="18" charset="-127"/>
                <a:ea typeface="DX고딕 40" pitchFamily="18" charset="-127"/>
              </a:rPr>
              <a:t>page : </a:t>
            </a:r>
            <a:fld id="{1C6188A0-85B3-422B-9D9A-F5B0E9E15589}" type="slidenum">
              <a:rPr lang="ko-KR" altLang="en-US" smtClean="0">
                <a:latin typeface="DX고딕 40" pitchFamily="18" charset="-127"/>
                <a:ea typeface="DX고딕 40" pitchFamily="18" charset="-127"/>
              </a:rPr>
              <a:pPr/>
              <a:t>22</a:t>
            </a:fld>
            <a:endParaRPr lang="ko-KR" altLang="en-US" dirty="0">
              <a:latin typeface="DX고딕 40" pitchFamily="18" charset="-127"/>
              <a:ea typeface="DX고딕 40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52048" y="627534"/>
            <a:ext cx="1760225" cy="276999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>
            <a:defPPr>
              <a:defRPr lang="ko-KR"/>
            </a:defPPr>
            <a:lvl1pPr>
              <a:defRPr kumimoji="1" sz="1200" b="0">
                <a:latin typeface="DX고딕 40" pitchFamily="18" charset="-127"/>
                <a:ea typeface="DX고딕 40" pitchFamily="18" charset="-127"/>
                <a:cs typeface="굴림" pitchFamily="50" charset="-127"/>
              </a:defRPr>
            </a:lvl1pPr>
          </a:lstStyle>
          <a:p>
            <a:r>
              <a:rPr lang="en-US" altLang="ko-KR" dirty="0"/>
              <a:t>1-2. </a:t>
            </a:r>
            <a:r>
              <a:rPr lang="ko-KR" altLang="en-US" dirty="0"/>
              <a:t>관광지 추천 </a:t>
            </a:r>
            <a:r>
              <a:rPr lang="en-US" altLang="ko-KR" dirty="0"/>
              <a:t>p</a:t>
            </a:r>
            <a:r>
              <a:rPr lang="en-US" altLang="ko-KR" dirty="0"/>
              <a:t>age</a:t>
            </a:r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284284" y="907459"/>
            <a:ext cx="5682569" cy="3824086"/>
          </a:xfrm>
          <a:prstGeom prst="rect">
            <a:avLst/>
          </a:prstGeom>
          <a:noFill/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3746847" y="3208795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4</a:t>
            </a:r>
            <a:endParaRPr lang="ko-KR" altLang="en-US" sz="900" dirty="0">
              <a:latin typeface="+mn-ea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/>
          <a:stretch/>
        </p:blipFill>
        <p:spPr>
          <a:xfrm>
            <a:off x="3625629" y="3183354"/>
            <a:ext cx="2212444" cy="1475700"/>
          </a:xfrm>
          <a:prstGeom prst="rect">
            <a:avLst/>
          </a:prstGeom>
        </p:spPr>
      </p:pic>
      <p:sp>
        <p:nvSpPr>
          <p:cNvPr id="40" name="타원 39"/>
          <p:cNvSpPr/>
          <p:nvPr/>
        </p:nvSpPr>
        <p:spPr>
          <a:xfrm>
            <a:off x="2913440" y="1008581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2</a:t>
            </a:r>
            <a:endParaRPr lang="ko-KR" altLang="en-US" sz="900" dirty="0">
              <a:latin typeface="+mn-ea"/>
            </a:endParaRPr>
          </a:p>
        </p:txBody>
      </p:sp>
      <p:sp>
        <p:nvSpPr>
          <p:cNvPr id="41" name="타원 40"/>
          <p:cNvSpPr/>
          <p:nvPr/>
        </p:nvSpPr>
        <p:spPr>
          <a:xfrm>
            <a:off x="2599512" y="1008581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1</a:t>
            </a:r>
            <a:endParaRPr lang="ko-KR" altLang="en-US" sz="900" dirty="0">
              <a:latin typeface="+mn-ea"/>
            </a:endParaRPr>
          </a:p>
        </p:txBody>
      </p:sp>
      <p:sp>
        <p:nvSpPr>
          <p:cNvPr id="42" name="타원 41"/>
          <p:cNvSpPr/>
          <p:nvPr/>
        </p:nvSpPr>
        <p:spPr>
          <a:xfrm>
            <a:off x="3215983" y="1008581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3</a:t>
            </a:r>
            <a:endParaRPr lang="ko-KR" altLang="en-US" sz="900" dirty="0">
              <a:latin typeface="+mn-ea"/>
            </a:endParaRPr>
          </a:p>
        </p:txBody>
      </p:sp>
      <p:sp>
        <p:nvSpPr>
          <p:cNvPr id="46" name="타원 45"/>
          <p:cNvSpPr/>
          <p:nvPr/>
        </p:nvSpPr>
        <p:spPr>
          <a:xfrm>
            <a:off x="504453" y="2620078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4</a:t>
            </a:r>
            <a:endParaRPr lang="ko-KR" altLang="en-US" sz="900" dirty="0">
              <a:latin typeface="+mn-ea"/>
            </a:endParaRPr>
          </a:p>
        </p:txBody>
      </p:sp>
      <p:graphicFrame>
        <p:nvGraphicFramePr>
          <p:cNvPr id="47" name="표 4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9060678"/>
              </p:ext>
            </p:extLst>
          </p:nvPr>
        </p:nvGraphicFramePr>
        <p:xfrm>
          <a:off x="6102713" y="907458"/>
          <a:ext cx="2757004" cy="21454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6948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6024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327277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 smtClean="0">
                          <a:latin typeface="DX고딕 40" pitchFamily="18" charset="-127"/>
                          <a:ea typeface="DX고딕 40" pitchFamily="18" charset="-127"/>
                        </a:rPr>
                        <a:t>No</a:t>
                      </a:r>
                      <a:endParaRPr lang="ko-KR" altLang="en-US" sz="700" b="1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 smtClean="0">
                          <a:latin typeface="DX고딕 40" pitchFamily="18" charset="-127"/>
                          <a:ea typeface="DX고딕 40" pitchFamily="18" charset="-127"/>
                        </a:rPr>
                        <a:t>내용</a:t>
                      </a:r>
                      <a:endParaRPr lang="ko-KR" altLang="en-US" sz="700" b="1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 smtClean="0">
                          <a:latin typeface="DX고딕 40" pitchFamily="18" charset="-127"/>
                          <a:ea typeface="DX고딕 40" pitchFamily="18" charset="-127"/>
                        </a:rPr>
                        <a:t>이동</a:t>
                      </a:r>
                      <a:endParaRPr lang="ko-KR" altLang="en-US" sz="700" b="1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0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err="1" smtClean="0">
                          <a:latin typeface="DX고딕 40" pitchFamily="18" charset="-127"/>
                          <a:ea typeface="DX고딕 40" pitchFamily="18" charset="-127"/>
                        </a:rPr>
                        <a:t>뒤로가기</a:t>
                      </a:r>
                      <a:endParaRPr lang="ko-KR" altLang="en-US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1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137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1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장소 저장</a:t>
                      </a:r>
                      <a:endParaRPr lang="en-US" altLang="ko-KR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(</a:t>
                      </a: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체크박스 체크 후 클릭</a:t>
                      </a:r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)</a:t>
                      </a:r>
                      <a:endParaRPr lang="ko-KR" altLang="en-US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59618035"/>
                  </a:ext>
                </a:extLst>
              </a:tr>
              <a:tr h="3137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2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루트 추천 페이지로 이동</a:t>
                      </a:r>
                      <a:endParaRPr lang="en-US" altLang="ko-KR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(</a:t>
                      </a: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체크박스 체크 후 클릭</a:t>
                      </a:r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)</a:t>
                      </a:r>
                      <a:endParaRPr lang="ko-KR" altLang="en-US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1-2-1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760905486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3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spcAft>
                          <a:spcPts val="60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목적지 상세 페이지로 이동</a:t>
                      </a:r>
                      <a:endParaRPr lang="en-US" altLang="ko-KR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1-1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662931107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4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spcAft>
                          <a:spcPts val="60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지역별</a:t>
                      </a:r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, </a:t>
                      </a: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정확도순</a:t>
                      </a:r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, </a:t>
                      </a:r>
                      <a:r>
                        <a:rPr lang="ko-KR" altLang="en-US" sz="700" dirty="0" err="1" smtClean="0">
                          <a:latin typeface="DX고딕 40" pitchFamily="18" charset="-127"/>
                          <a:ea typeface="DX고딕 40" pitchFamily="18" charset="-127"/>
                        </a:rPr>
                        <a:t>거리순</a:t>
                      </a: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 </a:t>
                      </a:r>
                      <a:r>
                        <a:rPr lang="ko-KR" altLang="en-US" sz="700" dirty="0" err="1" smtClean="0">
                          <a:latin typeface="DX고딕 40" pitchFamily="18" charset="-127"/>
                          <a:ea typeface="DX고딕 40" pitchFamily="18" charset="-127"/>
                        </a:rPr>
                        <a:t>필터링</a:t>
                      </a:r>
                      <a:endParaRPr lang="en-US" altLang="ko-KR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826184942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5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관광지 추천 목록</a:t>
                      </a:r>
                      <a:endParaRPr lang="en-US" altLang="ko-KR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119249548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6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관광지 선택 체크박스</a:t>
                      </a:r>
                      <a:endParaRPr lang="en-US" altLang="ko-KR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7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관광지 세부 정보 보기</a:t>
                      </a:r>
                      <a:endParaRPr lang="en-US" altLang="ko-KR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</a:tbl>
          </a:graphicData>
        </a:graphic>
      </p:graphicFrame>
      <p:cxnSp>
        <p:nvCxnSpPr>
          <p:cNvPr id="10" name="꺾인 연결선 9"/>
          <p:cNvCxnSpPr/>
          <p:nvPr/>
        </p:nvCxnSpPr>
        <p:spPr>
          <a:xfrm>
            <a:off x="2101635" y="3154257"/>
            <a:ext cx="1523994" cy="130519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타원 48"/>
          <p:cNvSpPr/>
          <p:nvPr/>
        </p:nvSpPr>
        <p:spPr>
          <a:xfrm>
            <a:off x="1619672" y="3070623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7</a:t>
            </a:r>
            <a:endParaRPr lang="ko-KR" altLang="en-US" sz="900" dirty="0">
              <a:latin typeface="+mn-ea"/>
            </a:endParaRPr>
          </a:p>
        </p:txBody>
      </p:sp>
      <p:sp>
        <p:nvSpPr>
          <p:cNvPr id="50" name="타원 49"/>
          <p:cNvSpPr/>
          <p:nvPr/>
        </p:nvSpPr>
        <p:spPr>
          <a:xfrm>
            <a:off x="2863632" y="2712229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6</a:t>
            </a:r>
            <a:endParaRPr lang="ko-KR" altLang="en-US" sz="900" dirty="0">
              <a:latin typeface="+mn-ea"/>
            </a:endParaRPr>
          </a:p>
        </p:txBody>
      </p:sp>
      <p:cxnSp>
        <p:nvCxnSpPr>
          <p:cNvPr id="52" name="직선 화살표 연결선 51"/>
          <p:cNvCxnSpPr/>
          <p:nvPr/>
        </p:nvCxnSpPr>
        <p:spPr>
          <a:xfrm flipH="1" flipV="1">
            <a:off x="2908314" y="1329612"/>
            <a:ext cx="217254" cy="154988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/>
          <p:cNvCxnSpPr/>
          <p:nvPr/>
        </p:nvCxnSpPr>
        <p:spPr>
          <a:xfrm flipH="1" flipV="1">
            <a:off x="3016942" y="1329612"/>
            <a:ext cx="152401" cy="153929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타원 58"/>
          <p:cNvSpPr/>
          <p:nvPr/>
        </p:nvSpPr>
        <p:spPr>
          <a:xfrm>
            <a:off x="710321" y="1009001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0</a:t>
            </a:r>
            <a:endParaRPr lang="ko-KR" altLang="en-US" sz="900" dirty="0">
              <a:latin typeface="+mn-ea"/>
            </a:endParaRPr>
          </a:p>
        </p:txBody>
      </p:sp>
      <p:sp>
        <p:nvSpPr>
          <p:cNvPr id="60" name="타원 59"/>
          <p:cNvSpPr/>
          <p:nvPr/>
        </p:nvSpPr>
        <p:spPr>
          <a:xfrm>
            <a:off x="3419761" y="3066004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8</a:t>
            </a:r>
            <a:endParaRPr lang="ko-KR" altLang="en-US" sz="900" dirty="0">
              <a:latin typeface="+mn-ea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404"/>
          <a:stretch/>
        </p:blipFill>
        <p:spPr>
          <a:xfrm>
            <a:off x="3653198" y="3003798"/>
            <a:ext cx="2188144" cy="1622840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537" t="48834" b="40917"/>
          <a:stretch/>
        </p:blipFill>
        <p:spPr>
          <a:xfrm>
            <a:off x="4577912" y="3013649"/>
            <a:ext cx="927050" cy="278793"/>
          </a:xfrm>
          <a:prstGeom prst="rect">
            <a:avLst/>
          </a:prstGeom>
        </p:spPr>
      </p:pic>
      <p:cxnSp>
        <p:nvCxnSpPr>
          <p:cNvPr id="24" name="직선 연결선 23"/>
          <p:cNvCxnSpPr/>
          <p:nvPr/>
        </p:nvCxnSpPr>
        <p:spPr>
          <a:xfrm>
            <a:off x="-756592" y="51470"/>
            <a:ext cx="11372294" cy="0"/>
          </a:xfrm>
          <a:prstGeom prst="line">
            <a:avLst/>
          </a:prstGeom>
          <a:ln w="127000">
            <a:solidFill>
              <a:srgbClr val="8A98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-612576" y="5080879"/>
            <a:ext cx="11372294" cy="0"/>
          </a:xfrm>
          <a:prstGeom prst="line">
            <a:avLst/>
          </a:prstGeom>
          <a:ln w="127000">
            <a:solidFill>
              <a:srgbClr val="8A98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4709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3625629" y="1553316"/>
            <a:ext cx="2212444" cy="3105739"/>
            <a:chOff x="3625629" y="2071087"/>
            <a:chExt cx="2212444" cy="4140985"/>
          </a:xfrm>
        </p:grpSpPr>
        <p:grpSp>
          <p:nvGrpSpPr>
            <p:cNvPr id="13" name="그룹 12"/>
            <p:cNvGrpSpPr/>
            <p:nvPr/>
          </p:nvGrpSpPr>
          <p:grpSpPr>
            <a:xfrm>
              <a:off x="3625629" y="3683258"/>
              <a:ext cx="2212444" cy="2528814"/>
              <a:chOff x="3625629" y="3683258"/>
              <a:chExt cx="2212444" cy="2528814"/>
            </a:xfrm>
          </p:grpSpPr>
          <p:pic>
            <p:nvPicPr>
              <p:cNvPr id="33" name="그림 32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42549"/>
              <a:stretch/>
            </p:blipFill>
            <p:spPr>
              <a:xfrm>
                <a:off x="3625629" y="3683258"/>
                <a:ext cx="2212444" cy="2260832"/>
              </a:xfrm>
              <a:prstGeom prst="rect">
                <a:avLst/>
              </a:prstGeom>
            </p:spPr>
          </p:pic>
          <p:pic>
            <p:nvPicPr>
              <p:cNvPr id="8" name="그림 7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92538"/>
              <a:stretch/>
            </p:blipFill>
            <p:spPr>
              <a:xfrm>
                <a:off x="3625629" y="5918442"/>
                <a:ext cx="2212444" cy="293630"/>
              </a:xfrm>
              <a:prstGeom prst="rect">
                <a:avLst/>
              </a:prstGeom>
            </p:spPr>
          </p:pic>
        </p:grpSp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122" b="7792"/>
            <a:stretch/>
          </p:blipFill>
          <p:spPr>
            <a:xfrm>
              <a:off x="3649477" y="2071087"/>
              <a:ext cx="2163293" cy="3312368"/>
            </a:xfrm>
            <a:prstGeom prst="rect">
              <a:avLst/>
            </a:prstGeom>
          </p:spPr>
        </p:pic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359" y="960422"/>
            <a:ext cx="2762548" cy="3685239"/>
          </a:xfrm>
          <a:prstGeom prst="rect">
            <a:avLst/>
          </a:prstGeom>
        </p:spPr>
      </p:pic>
      <p:sp>
        <p:nvSpPr>
          <p:cNvPr id="45" name="타원 44"/>
          <p:cNvSpPr/>
          <p:nvPr/>
        </p:nvSpPr>
        <p:spPr>
          <a:xfrm>
            <a:off x="450641" y="2994578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5</a:t>
            </a:r>
            <a:endParaRPr lang="ko-KR" altLang="en-US" sz="900" dirty="0">
              <a:latin typeface="+mn-ea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 smtClean="0">
                <a:latin typeface="DX고딕 40" pitchFamily="18" charset="-127"/>
                <a:ea typeface="DX고딕 40" pitchFamily="18" charset="-127"/>
              </a:rPr>
              <a:t>page : </a:t>
            </a:r>
            <a:fld id="{1C6188A0-85B3-422B-9D9A-F5B0E9E15589}" type="slidenum">
              <a:rPr lang="ko-KR" altLang="en-US" smtClean="0">
                <a:latin typeface="DX고딕 40" pitchFamily="18" charset="-127"/>
                <a:ea typeface="DX고딕 40" pitchFamily="18" charset="-127"/>
              </a:rPr>
              <a:pPr/>
              <a:t>23</a:t>
            </a:fld>
            <a:endParaRPr lang="ko-KR" altLang="en-US" dirty="0">
              <a:latin typeface="DX고딕 40" pitchFamily="18" charset="-127"/>
              <a:ea typeface="DX고딕 40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52048" y="636412"/>
            <a:ext cx="1760225" cy="276999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>
            <a:defPPr>
              <a:defRPr lang="ko-KR"/>
            </a:defPPr>
            <a:lvl1pPr>
              <a:defRPr kumimoji="1" sz="1200" b="0">
                <a:latin typeface="DX고딕 40" pitchFamily="18" charset="-127"/>
                <a:ea typeface="DX고딕 40" pitchFamily="18" charset="-127"/>
                <a:cs typeface="굴림" pitchFamily="50" charset="-127"/>
              </a:defRPr>
            </a:lvl1pPr>
          </a:lstStyle>
          <a:p>
            <a:r>
              <a:rPr lang="en-US" altLang="ko-KR" dirty="0"/>
              <a:t>1-2-1. </a:t>
            </a:r>
            <a:r>
              <a:rPr lang="ko-KR" altLang="en-US" dirty="0"/>
              <a:t>루트 추천 </a:t>
            </a:r>
            <a:r>
              <a:rPr lang="en-US" altLang="ko-KR" dirty="0"/>
              <a:t>p</a:t>
            </a:r>
            <a:r>
              <a:rPr lang="en-US" altLang="ko-KR" dirty="0"/>
              <a:t>age</a:t>
            </a:r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284284" y="907459"/>
            <a:ext cx="5682569" cy="3824086"/>
          </a:xfrm>
          <a:prstGeom prst="rect">
            <a:avLst/>
          </a:prstGeom>
          <a:noFill/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/>
          <p:cNvSpPr/>
          <p:nvPr/>
        </p:nvSpPr>
        <p:spPr>
          <a:xfrm>
            <a:off x="1619672" y="1653648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4</a:t>
            </a:r>
            <a:endParaRPr lang="ko-KR" altLang="en-US" sz="900" dirty="0">
              <a:latin typeface="+mn-ea"/>
            </a:endParaRPr>
          </a:p>
        </p:txBody>
      </p:sp>
      <p:sp>
        <p:nvSpPr>
          <p:cNvPr id="49" name="타원 48"/>
          <p:cNvSpPr/>
          <p:nvPr/>
        </p:nvSpPr>
        <p:spPr>
          <a:xfrm>
            <a:off x="3443609" y="3478803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7</a:t>
            </a:r>
            <a:endParaRPr lang="ko-KR" altLang="en-US" sz="900" dirty="0">
              <a:latin typeface="+mn-ea"/>
            </a:endParaRPr>
          </a:p>
        </p:txBody>
      </p:sp>
      <p:sp>
        <p:nvSpPr>
          <p:cNvPr id="50" name="타원 49"/>
          <p:cNvSpPr/>
          <p:nvPr/>
        </p:nvSpPr>
        <p:spPr>
          <a:xfrm>
            <a:off x="450641" y="3406218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6</a:t>
            </a:r>
            <a:endParaRPr lang="ko-KR" altLang="en-US" sz="900" dirty="0">
              <a:latin typeface="+mn-ea"/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710321" y="1009001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0</a:t>
            </a:r>
            <a:endParaRPr lang="ko-KR" altLang="en-US" sz="900" dirty="0">
              <a:latin typeface="+mn-ea"/>
            </a:endParaRPr>
          </a:p>
        </p:txBody>
      </p:sp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2654869"/>
              </p:ext>
            </p:extLst>
          </p:nvPr>
        </p:nvGraphicFramePr>
        <p:xfrm>
          <a:off x="6102713" y="907458"/>
          <a:ext cx="2757004" cy="22534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6948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6024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327277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 smtClean="0">
                          <a:latin typeface="DX고딕 40" pitchFamily="18" charset="-127"/>
                          <a:ea typeface="DX고딕 40" pitchFamily="18" charset="-127"/>
                        </a:rPr>
                        <a:t>No</a:t>
                      </a:r>
                      <a:endParaRPr lang="ko-KR" altLang="en-US" sz="700" b="1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 smtClean="0">
                          <a:latin typeface="DX고딕 40" pitchFamily="18" charset="-127"/>
                          <a:ea typeface="DX고딕 40" pitchFamily="18" charset="-127"/>
                        </a:rPr>
                        <a:t>내용</a:t>
                      </a:r>
                      <a:endParaRPr lang="ko-KR" altLang="en-US" sz="700" b="1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 smtClean="0">
                          <a:latin typeface="DX고딕 40" pitchFamily="18" charset="-127"/>
                          <a:ea typeface="DX고딕 40" pitchFamily="18" charset="-127"/>
                        </a:rPr>
                        <a:t>이동</a:t>
                      </a:r>
                      <a:endParaRPr lang="ko-KR" altLang="en-US" sz="700" b="1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0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err="1" smtClean="0">
                          <a:latin typeface="DX고딕 40" pitchFamily="18" charset="-127"/>
                          <a:ea typeface="DX고딕 40" pitchFamily="18" charset="-127"/>
                        </a:rPr>
                        <a:t>뒤로가기</a:t>
                      </a:r>
                      <a:endParaRPr lang="ko-KR" altLang="en-US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1-2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137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1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루트 저장</a:t>
                      </a:r>
                      <a:endParaRPr lang="en-US" altLang="ko-KR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(</a:t>
                      </a: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사용자 루트로 지정되었</a:t>
                      </a:r>
                      <a:r>
                        <a:rPr lang="ko-KR" altLang="en-US" sz="700" baseline="0" dirty="0" smtClean="0">
                          <a:latin typeface="DX고딕 40" pitchFamily="18" charset="-127"/>
                          <a:ea typeface="DX고딕 40" pitchFamily="18" charset="-127"/>
                        </a:rPr>
                        <a:t>을 때 저장 가능</a:t>
                      </a:r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)</a:t>
                      </a: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59618035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2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err="1" smtClean="0">
                          <a:latin typeface="DX고딕 40" pitchFamily="18" charset="-127"/>
                          <a:ea typeface="DX고딕 40" pitchFamily="18" charset="-127"/>
                        </a:rPr>
                        <a:t>네비게이션</a:t>
                      </a: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 페이지로 이동</a:t>
                      </a: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1-3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760905486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3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spcAft>
                          <a:spcPts val="60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사용자 루트 편집</a:t>
                      </a:r>
                      <a:endParaRPr lang="en-US" altLang="ko-KR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662931107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4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사용자 루트 세부 정보 보기</a:t>
                      </a:r>
                      <a:endParaRPr lang="en-US" altLang="ko-KR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826184942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5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spcAft>
                          <a:spcPts val="60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지역별</a:t>
                      </a:r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, </a:t>
                      </a:r>
                      <a:r>
                        <a:rPr lang="ko-KR" altLang="en-US" sz="700" dirty="0" err="1" smtClean="0">
                          <a:latin typeface="DX고딕 40" pitchFamily="18" charset="-127"/>
                          <a:ea typeface="DX고딕 40" pitchFamily="18" charset="-127"/>
                        </a:rPr>
                        <a:t>테마별</a:t>
                      </a:r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, </a:t>
                      </a: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정확도순</a:t>
                      </a:r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, </a:t>
                      </a:r>
                      <a:r>
                        <a:rPr lang="ko-KR" altLang="en-US" sz="700" dirty="0" err="1" smtClean="0">
                          <a:latin typeface="DX고딕 40" pitchFamily="18" charset="-127"/>
                          <a:ea typeface="DX고딕 40" pitchFamily="18" charset="-127"/>
                        </a:rPr>
                        <a:t>거리순</a:t>
                      </a: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 </a:t>
                      </a:r>
                      <a:r>
                        <a:rPr lang="ko-KR" altLang="en-US" sz="700" dirty="0" err="1" smtClean="0">
                          <a:latin typeface="DX고딕 40" pitchFamily="18" charset="-127"/>
                          <a:ea typeface="DX고딕 40" pitchFamily="18" charset="-127"/>
                        </a:rPr>
                        <a:t>필터링</a:t>
                      </a:r>
                      <a:endParaRPr lang="en-US" altLang="ko-KR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119249548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6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추천 루트 목록</a:t>
                      </a:r>
                      <a:endParaRPr lang="en-US" altLang="ko-KR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7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추천 루트 세부 정보 보기</a:t>
                      </a:r>
                      <a:endParaRPr lang="en-US" altLang="ko-KR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8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사용자 루트에 특정 관광지 추가 기능</a:t>
                      </a:r>
                      <a:endParaRPr lang="en-US" altLang="ko-KR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25" name="타원 24"/>
          <p:cNvSpPr/>
          <p:nvPr/>
        </p:nvSpPr>
        <p:spPr>
          <a:xfrm>
            <a:off x="2913440" y="1008581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2</a:t>
            </a:r>
            <a:endParaRPr lang="ko-KR" altLang="en-US" sz="900" dirty="0">
              <a:latin typeface="+mn-ea"/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2599512" y="1008581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1</a:t>
            </a:r>
            <a:endParaRPr lang="ko-KR" altLang="en-US" sz="900" dirty="0">
              <a:latin typeface="+mn-ea"/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3215983" y="1008581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3</a:t>
            </a:r>
            <a:endParaRPr lang="ko-KR" altLang="en-US" sz="900" dirty="0">
              <a:latin typeface="+mn-ea"/>
            </a:endParaRPr>
          </a:p>
        </p:txBody>
      </p:sp>
      <p:cxnSp>
        <p:nvCxnSpPr>
          <p:cNvPr id="28" name="꺾인 연결선 27"/>
          <p:cNvCxnSpPr/>
          <p:nvPr/>
        </p:nvCxnSpPr>
        <p:spPr>
          <a:xfrm>
            <a:off x="2151443" y="3573486"/>
            <a:ext cx="1523994" cy="130519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/>
          <p:cNvSpPr/>
          <p:nvPr/>
        </p:nvSpPr>
        <p:spPr>
          <a:xfrm>
            <a:off x="5762962" y="4204859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8</a:t>
            </a:r>
            <a:endParaRPr lang="ko-KR" altLang="en-US" sz="900" dirty="0">
              <a:latin typeface="+mn-ea"/>
            </a:endParaRPr>
          </a:p>
        </p:txBody>
      </p:sp>
      <p:cxnSp>
        <p:nvCxnSpPr>
          <p:cNvPr id="16" name="직선 화살표 연결선 15"/>
          <p:cNvCxnSpPr/>
          <p:nvPr/>
        </p:nvCxnSpPr>
        <p:spPr>
          <a:xfrm flipH="1" flipV="1">
            <a:off x="5652120" y="1869673"/>
            <a:ext cx="213776" cy="233518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-756592" y="51470"/>
            <a:ext cx="11372294" cy="0"/>
          </a:xfrm>
          <a:prstGeom prst="line">
            <a:avLst/>
          </a:prstGeom>
          <a:ln w="127000">
            <a:solidFill>
              <a:srgbClr val="8A98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-612576" y="5080879"/>
            <a:ext cx="11372294" cy="0"/>
          </a:xfrm>
          <a:prstGeom prst="line">
            <a:avLst/>
          </a:prstGeom>
          <a:ln w="127000">
            <a:solidFill>
              <a:srgbClr val="8A98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6768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5382" y="998760"/>
            <a:ext cx="2743654" cy="3660034"/>
          </a:xfrm>
          <a:prstGeom prst="rect">
            <a:avLst/>
          </a:prstGeom>
        </p:spPr>
      </p:pic>
      <p:sp>
        <p:nvSpPr>
          <p:cNvPr id="13" name="타원 12"/>
          <p:cNvSpPr/>
          <p:nvPr/>
        </p:nvSpPr>
        <p:spPr>
          <a:xfrm>
            <a:off x="3995935" y="1008581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1</a:t>
            </a:r>
            <a:endParaRPr lang="ko-KR" altLang="en-US" sz="900" dirty="0">
              <a:latin typeface="+mn-ea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 smtClean="0">
                <a:latin typeface="DX고딕 40" pitchFamily="18" charset="-127"/>
                <a:ea typeface="DX고딕 40" pitchFamily="18" charset="-127"/>
              </a:rPr>
              <a:t>page : </a:t>
            </a:r>
            <a:fld id="{1C6188A0-85B3-422B-9D9A-F5B0E9E15589}" type="slidenum">
              <a:rPr lang="ko-KR" altLang="en-US" smtClean="0">
                <a:latin typeface="DX고딕 40" pitchFamily="18" charset="-127"/>
                <a:ea typeface="DX고딕 40" pitchFamily="18" charset="-127"/>
              </a:rPr>
              <a:pPr/>
              <a:t>24</a:t>
            </a:fld>
            <a:endParaRPr lang="ko-KR" altLang="en-US" dirty="0">
              <a:latin typeface="DX고딕 40" pitchFamily="18" charset="-127"/>
              <a:ea typeface="DX고딕 40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52048" y="627534"/>
            <a:ext cx="1705723" cy="276999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>
            <a:defPPr>
              <a:defRPr lang="ko-KR"/>
            </a:defPPr>
            <a:lvl1pPr>
              <a:defRPr kumimoji="1" sz="1200" b="0">
                <a:latin typeface="DX고딕 40" pitchFamily="18" charset="-127"/>
                <a:ea typeface="DX고딕 40" pitchFamily="18" charset="-127"/>
                <a:cs typeface="굴림" pitchFamily="50" charset="-127"/>
              </a:defRPr>
            </a:lvl1pPr>
          </a:lstStyle>
          <a:p>
            <a:r>
              <a:rPr lang="en-US" altLang="ko-KR" dirty="0"/>
              <a:t>1-3. </a:t>
            </a:r>
            <a:r>
              <a:rPr lang="ko-KR" altLang="en-US" dirty="0" err="1"/>
              <a:t>네비게이션</a:t>
            </a:r>
            <a:r>
              <a:rPr lang="ko-KR" altLang="en-US" dirty="0"/>
              <a:t> </a:t>
            </a:r>
            <a:r>
              <a:rPr lang="en-US" altLang="ko-KR" dirty="0"/>
              <a:t>page</a:t>
            </a:r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284284" y="907459"/>
            <a:ext cx="5682569" cy="3824086"/>
          </a:xfrm>
          <a:prstGeom prst="rect">
            <a:avLst/>
          </a:prstGeom>
          <a:noFill/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1657374" y="3280755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4</a:t>
            </a:r>
            <a:endParaRPr lang="ko-KR" altLang="en-US" sz="900" dirty="0">
              <a:latin typeface="+mn-ea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4298478" y="1008581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2</a:t>
            </a:r>
            <a:endParaRPr lang="ko-KR" altLang="en-US" sz="900" dirty="0">
              <a:latin typeface="+mn-ea"/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1704357" y="3801633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5</a:t>
            </a:r>
            <a:endParaRPr lang="ko-KR" altLang="en-US" sz="900" dirty="0">
              <a:latin typeface="+mn-ea"/>
            </a:endParaRPr>
          </a:p>
        </p:txBody>
      </p:sp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928250"/>
              </p:ext>
            </p:extLst>
          </p:nvPr>
        </p:nvGraphicFramePr>
        <p:xfrm>
          <a:off x="6102713" y="907458"/>
          <a:ext cx="2757004" cy="220893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6948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6024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327277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 smtClean="0">
                          <a:latin typeface="DX고딕 40" pitchFamily="18" charset="-127"/>
                          <a:ea typeface="DX고딕 40" pitchFamily="18" charset="-127"/>
                        </a:rPr>
                        <a:t>No</a:t>
                      </a:r>
                      <a:endParaRPr lang="ko-KR" altLang="en-US" sz="700" b="1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 smtClean="0">
                          <a:latin typeface="DX고딕 40" pitchFamily="18" charset="-127"/>
                          <a:ea typeface="DX고딕 40" pitchFamily="18" charset="-127"/>
                        </a:rPr>
                        <a:t>내용</a:t>
                      </a:r>
                      <a:endParaRPr lang="ko-KR" altLang="en-US" sz="700" b="1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 smtClean="0">
                          <a:latin typeface="DX고딕 40" pitchFamily="18" charset="-127"/>
                          <a:ea typeface="DX고딕 40" pitchFamily="18" charset="-127"/>
                        </a:rPr>
                        <a:t>이동</a:t>
                      </a:r>
                      <a:endParaRPr lang="ko-KR" altLang="en-US" sz="700" b="1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166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0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err="1" smtClean="0">
                          <a:latin typeface="DX고딕 40" pitchFamily="18" charset="-127"/>
                          <a:ea typeface="DX고딕 40" pitchFamily="18" charset="-127"/>
                        </a:rPr>
                        <a:t>뒤로가기</a:t>
                      </a:r>
                      <a:endParaRPr lang="ko-KR" altLang="en-US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1 /</a:t>
                      </a:r>
                    </a:p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1-2-1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1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루트 저장</a:t>
                      </a: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59618035"/>
                  </a:ext>
                </a:extLst>
              </a:tr>
              <a:tr h="3137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2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사용자 루트 순서 변경</a:t>
                      </a:r>
                      <a:endParaRPr lang="en-US" altLang="ko-KR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4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760905486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3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특정 관광지를 루트에서 제거</a:t>
                      </a:r>
                      <a:endParaRPr lang="en-US" altLang="ko-KR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662931107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4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err="1" smtClean="0">
                          <a:latin typeface="DX고딕 40" pitchFamily="18" charset="-127"/>
                          <a:ea typeface="DX고딕 40" pitchFamily="18" charset="-127"/>
                        </a:rPr>
                        <a:t>최적길</a:t>
                      </a: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 안내 정보</a:t>
                      </a:r>
                      <a:endParaRPr lang="en-US" altLang="ko-KR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826184942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5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err="1" smtClean="0">
                          <a:latin typeface="DX고딕 40" pitchFamily="18" charset="-127"/>
                          <a:ea typeface="DX고딕 40" pitchFamily="18" charset="-127"/>
                        </a:rPr>
                        <a:t>최소시간</a:t>
                      </a: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 안내 정보</a:t>
                      </a:r>
                      <a:endParaRPr lang="en-US" altLang="ko-KR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119249548"/>
                  </a:ext>
                </a:extLst>
              </a:tr>
              <a:tr h="3708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6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err="1" smtClean="0">
                          <a:latin typeface="DX고딕 40" pitchFamily="18" charset="-127"/>
                          <a:ea typeface="DX고딕 40" pitchFamily="18" charset="-127"/>
                        </a:rPr>
                        <a:t>시간별</a:t>
                      </a: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 예측 및 안내시작하여</a:t>
                      </a:r>
                      <a:endParaRPr lang="en-US" altLang="ko-KR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T</a:t>
                      </a: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맵</a:t>
                      </a:r>
                      <a:r>
                        <a:rPr lang="ko-KR" altLang="en-US" sz="700" baseline="0" dirty="0" smtClean="0">
                          <a:latin typeface="DX고딕 40" pitchFamily="18" charset="-127"/>
                          <a:ea typeface="DX고딕 40" pitchFamily="18" charset="-127"/>
                        </a:rPr>
                        <a:t> 애플리케이션으로 </a:t>
                      </a: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이동</a:t>
                      </a:r>
                      <a:endParaRPr lang="en-US" altLang="ko-KR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T</a:t>
                      </a:r>
                      <a:r>
                        <a:rPr lang="ko-KR" altLang="en-US" sz="700" dirty="0" err="1" smtClean="0">
                          <a:latin typeface="DX고딕 40" pitchFamily="18" charset="-127"/>
                          <a:ea typeface="DX고딕 40" pitchFamily="18" charset="-127"/>
                        </a:rPr>
                        <a:t>맵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1" name="타원 30"/>
          <p:cNvSpPr/>
          <p:nvPr/>
        </p:nvSpPr>
        <p:spPr>
          <a:xfrm>
            <a:off x="1644225" y="4083918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6</a:t>
            </a:r>
            <a:endParaRPr lang="ko-KR" altLang="en-US" sz="900" dirty="0">
              <a:latin typeface="+mn-ea"/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1807291" y="1009001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0</a:t>
            </a:r>
            <a:endParaRPr lang="ko-KR" altLang="en-US" sz="900" dirty="0">
              <a:latin typeface="+mn-ea"/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3991555" y="1545636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>
                <a:latin typeface="+mn-ea"/>
              </a:rPr>
              <a:t>3</a:t>
            </a:r>
            <a:endParaRPr lang="ko-KR" altLang="en-US" sz="900" dirty="0">
              <a:latin typeface="+mn-ea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-756592" y="51470"/>
            <a:ext cx="11372294" cy="0"/>
          </a:xfrm>
          <a:prstGeom prst="line">
            <a:avLst/>
          </a:prstGeom>
          <a:ln w="127000">
            <a:solidFill>
              <a:srgbClr val="8A98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-612576" y="5080879"/>
            <a:ext cx="11372294" cy="0"/>
          </a:xfrm>
          <a:prstGeom prst="line">
            <a:avLst/>
          </a:prstGeom>
          <a:ln w="127000">
            <a:solidFill>
              <a:srgbClr val="8A98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3891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8799" y="978796"/>
            <a:ext cx="2758619" cy="3679998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 smtClean="0">
                <a:latin typeface="DX고딕 40" pitchFamily="18" charset="-127"/>
                <a:ea typeface="DX고딕 40" pitchFamily="18" charset="-127"/>
              </a:rPr>
              <a:t>page : </a:t>
            </a:r>
            <a:fld id="{1C6188A0-85B3-422B-9D9A-F5B0E9E15589}" type="slidenum">
              <a:rPr lang="ko-KR" altLang="en-US" smtClean="0">
                <a:latin typeface="DX고딕 40" pitchFamily="18" charset="-127"/>
                <a:ea typeface="DX고딕 40" pitchFamily="18" charset="-127"/>
              </a:rPr>
              <a:pPr/>
              <a:t>25</a:t>
            </a:fld>
            <a:endParaRPr lang="ko-KR" altLang="en-US" dirty="0">
              <a:latin typeface="DX고딕 40" pitchFamily="18" charset="-127"/>
              <a:ea typeface="DX고딕 40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52048" y="627534"/>
            <a:ext cx="2389821" cy="276999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>
            <a:defPPr>
              <a:defRPr lang="ko-KR"/>
            </a:defPPr>
            <a:lvl1pPr>
              <a:defRPr kumimoji="1" sz="1200" b="0">
                <a:latin typeface="DX고딕 40" pitchFamily="18" charset="-127"/>
                <a:ea typeface="DX고딕 40" pitchFamily="18" charset="-127"/>
                <a:cs typeface="굴림" pitchFamily="50" charset="-127"/>
              </a:defRPr>
            </a:lvl1pPr>
          </a:lstStyle>
          <a:p>
            <a:r>
              <a:rPr lang="en-US" altLang="ko-KR" dirty="0"/>
              <a:t>2. </a:t>
            </a:r>
            <a:r>
              <a:rPr lang="ko-KR" altLang="en-US" dirty="0"/>
              <a:t>내가 담은 여행지</a:t>
            </a:r>
            <a:r>
              <a:rPr lang="en-US" altLang="ko-KR" dirty="0"/>
              <a:t>&amp;</a:t>
            </a:r>
            <a:r>
              <a:rPr lang="ko-KR" altLang="en-US" dirty="0"/>
              <a:t>루트 </a:t>
            </a:r>
            <a:r>
              <a:rPr lang="en-US" altLang="ko-KR" dirty="0"/>
              <a:t>page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284284" y="907459"/>
            <a:ext cx="5682569" cy="3824086"/>
          </a:xfrm>
          <a:prstGeom prst="rect">
            <a:avLst/>
          </a:prstGeom>
          <a:noFill/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1771870" y="1653648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1</a:t>
            </a:r>
            <a:endParaRPr lang="ko-KR" altLang="en-US" sz="900" dirty="0">
              <a:latin typeface="+mn-ea"/>
            </a:endParaRPr>
          </a:p>
        </p:txBody>
      </p:sp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5346954"/>
              </p:ext>
            </p:extLst>
          </p:nvPr>
        </p:nvGraphicFramePr>
        <p:xfrm>
          <a:off x="6102713" y="907458"/>
          <a:ext cx="2757004" cy="6440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6948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6024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327277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 smtClean="0">
                          <a:latin typeface="DX고딕 40" pitchFamily="18" charset="-127"/>
                          <a:ea typeface="DX고딕 40" pitchFamily="18" charset="-127"/>
                        </a:rPr>
                        <a:t>No</a:t>
                      </a:r>
                      <a:endParaRPr lang="ko-KR" altLang="en-US" sz="700" b="1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 smtClean="0">
                          <a:latin typeface="DX고딕 40" pitchFamily="18" charset="-127"/>
                          <a:ea typeface="DX고딕 40" pitchFamily="18" charset="-127"/>
                        </a:rPr>
                        <a:t>내용</a:t>
                      </a:r>
                      <a:endParaRPr lang="ko-KR" altLang="en-US" sz="700" b="1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 smtClean="0">
                          <a:latin typeface="DX고딕 40" pitchFamily="18" charset="-127"/>
                          <a:ea typeface="DX고딕 40" pitchFamily="18" charset="-127"/>
                        </a:rPr>
                        <a:t>이동</a:t>
                      </a:r>
                      <a:endParaRPr lang="ko-KR" altLang="en-US" sz="700" b="1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0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err="1" smtClean="0">
                          <a:latin typeface="DX고딕 40" pitchFamily="18" charset="-127"/>
                          <a:ea typeface="DX고딕 40" pitchFamily="18" charset="-127"/>
                        </a:rPr>
                        <a:t>뒤로가기</a:t>
                      </a:r>
                      <a:endParaRPr lang="ko-KR" altLang="en-US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0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1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저장한</a:t>
                      </a:r>
                      <a:r>
                        <a:rPr lang="ko-KR" altLang="en-US" sz="700" baseline="0" dirty="0" smtClean="0">
                          <a:latin typeface="DX고딕 40" pitchFamily="18" charset="-127"/>
                          <a:ea typeface="DX고딕 40" pitchFamily="18" charset="-127"/>
                        </a:rPr>
                        <a:t> 관광지</a:t>
                      </a:r>
                      <a:r>
                        <a:rPr lang="en-US" altLang="ko-KR" sz="700" baseline="0" dirty="0" smtClean="0">
                          <a:latin typeface="DX고딕 40" pitchFamily="18" charset="-127"/>
                          <a:ea typeface="DX고딕 40" pitchFamily="18" charset="-127"/>
                        </a:rPr>
                        <a:t>, </a:t>
                      </a:r>
                      <a:r>
                        <a:rPr lang="ko-KR" altLang="en-US" sz="700" baseline="0" dirty="0" smtClean="0">
                          <a:latin typeface="DX고딕 40" pitchFamily="18" charset="-127"/>
                          <a:ea typeface="DX고딕 40" pitchFamily="18" charset="-127"/>
                        </a:rPr>
                        <a:t>루트 목록</a:t>
                      </a:r>
                      <a:endParaRPr lang="ko-KR" altLang="en-US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59618035"/>
                  </a:ext>
                </a:extLst>
              </a:tr>
            </a:tbl>
          </a:graphicData>
        </a:graphic>
      </p:graphicFrame>
      <p:sp>
        <p:nvSpPr>
          <p:cNvPr id="32" name="타원 31"/>
          <p:cNvSpPr/>
          <p:nvPr/>
        </p:nvSpPr>
        <p:spPr>
          <a:xfrm>
            <a:off x="1807291" y="1009001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0</a:t>
            </a:r>
            <a:endParaRPr lang="ko-KR" altLang="en-US" sz="900" dirty="0">
              <a:latin typeface="+mn-ea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-756592" y="51470"/>
            <a:ext cx="11372294" cy="0"/>
          </a:xfrm>
          <a:prstGeom prst="line">
            <a:avLst/>
          </a:prstGeom>
          <a:ln w="127000">
            <a:solidFill>
              <a:srgbClr val="8A98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-612576" y="5080879"/>
            <a:ext cx="11372294" cy="0"/>
          </a:xfrm>
          <a:prstGeom prst="line">
            <a:avLst/>
          </a:prstGeom>
          <a:ln w="127000">
            <a:solidFill>
              <a:srgbClr val="8A98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3532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0309" y="1008581"/>
            <a:ext cx="2736292" cy="3650213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 smtClean="0">
                <a:latin typeface="DX고딕 40" pitchFamily="18" charset="-127"/>
                <a:ea typeface="DX고딕 40" pitchFamily="18" charset="-127"/>
              </a:rPr>
              <a:t>page : </a:t>
            </a:r>
            <a:fld id="{1C6188A0-85B3-422B-9D9A-F5B0E9E15589}" type="slidenum">
              <a:rPr lang="ko-KR" altLang="en-US" smtClean="0">
                <a:latin typeface="DX고딕 40" pitchFamily="18" charset="-127"/>
                <a:ea typeface="DX고딕 40" pitchFamily="18" charset="-127"/>
              </a:rPr>
              <a:pPr/>
              <a:t>26</a:t>
            </a:fld>
            <a:endParaRPr lang="ko-KR" altLang="en-US" dirty="0">
              <a:latin typeface="DX고딕 40" pitchFamily="18" charset="-127"/>
              <a:ea typeface="DX고딕 40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52047" y="627534"/>
            <a:ext cx="2125903" cy="276999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>
            <a:defPPr>
              <a:defRPr lang="ko-KR"/>
            </a:defPPr>
            <a:lvl1pPr>
              <a:defRPr kumimoji="1" sz="1200" b="0">
                <a:latin typeface="DX고딕 40" pitchFamily="18" charset="-127"/>
                <a:ea typeface="DX고딕 40" pitchFamily="18" charset="-127"/>
                <a:cs typeface="굴림" pitchFamily="50" charset="-127"/>
              </a:defRPr>
            </a:lvl1pPr>
          </a:lstStyle>
          <a:p>
            <a:r>
              <a:rPr lang="en-US" altLang="ko-KR" dirty="0"/>
              <a:t>3. </a:t>
            </a:r>
            <a:r>
              <a:rPr lang="ko-KR" altLang="en-US" dirty="0" err="1"/>
              <a:t>여기루의</a:t>
            </a:r>
            <a:r>
              <a:rPr lang="ko-KR" altLang="en-US" dirty="0"/>
              <a:t> 추천 루트 </a:t>
            </a:r>
            <a:r>
              <a:rPr lang="en-US" altLang="ko-KR" dirty="0"/>
              <a:t>page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284284" y="907459"/>
            <a:ext cx="5682569" cy="3824086"/>
          </a:xfrm>
          <a:prstGeom prst="rect">
            <a:avLst/>
          </a:prstGeom>
          <a:noFill/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1704357" y="1545636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1</a:t>
            </a:r>
            <a:endParaRPr lang="ko-KR" altLang="en-US" sz="900" dirty="0">
              <a:latin typeface="+mn-ea"/>
            </a:endParaRPr>
          </a:p>
        </p:txBody>
      </p:sp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9211277"/>
              </p:ext>
            </p:extLst>
          </p:nvPr>
        </p:nvGraphicFramePr>
        <p:xfrm>
          <a:off x="6102713" y="907458"/>
          <a:ext cx="2757004" cy="6440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6948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6024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327277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 smtClean="0">
                          <a:latin typeface="DX고딕 40" pitchFamily="18" charset="-127"/>
                          <a:ea typeface="DX고딕 40" pitchFamily="18" charset="-127"/>
                        </a:rPr>
                        <a:t>No</a:t>
                      </a:r>
                      <a:endParaRPr lang="ko-KR" altLang="en-US" sz="700" b="1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 smtClean="0">
                          <a:latin typeface="DX고딕 40" pitchFamily="18" charset="-127"/>
                          <a:ea typeface="DX고딕 40" pitchFamily="18" charset="-127"/>
                        </a:rPr>
                        <a:t>내용</a:t>
                      </a:r>
                      <a:endParaRPr lang="ko-KR" altLang="en-US" sz="700" b="1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 smtClean="0">
                          <a:latin typeface="DX고딕 40" pitchFamily="18" charset="-127"/>
                          <a:ea typeface="DX고딕 40" pitchFamily="18" charset="-127"/>
                        </a:rPr>
                        <a:t>이동</a:t>
                      </a:r>
                      <a:endParaRPr lang="ko-KR" altLang="en-US" sz="700" b="1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0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err="1" smtClean="0">
                          <a:latin typeface="DX고딕 40" pitchFamily="18" charset="-127"/>
                          <a:ea typeface="DX고딕 40" pitchFamily="18" charset="-127"/>
                        </a:rPr>
                        <a:t>뒤로가기</a:t>
                      </a:r>
                      <a:endParaRPr lang="ko-KR" altLang="en-US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0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1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추천 루트 리스트</a:t>
                      </a:r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(</a:t>
                      </a: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매거진 형식</a:t>
                      </a:r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)</a:t>
                      </a:r>
                      <a:endParaRPr lang="ko-KR" altLang="en-US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59618035"/>
                  </a:ext>
                </a:extLst>
              </a:tr>
            </a:tbl>
          </a:graphicData>
        </a:graphic>
      </p:graphicFrame>
      <p:sp>
        <p:nvSpPr>
          <p:cNvPr id="32" name="타원 31"/>
          <p:cNvSpPr/>
          <p:nvPr/>
        </p:nvSpPr>
        <p:spPr>
          <a:xfrm>
            <a:off x="1807291" y="1009001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0</a:t>
            </a:r>
            <a:endParaRPr lang="ko-KR" altLang="en-US" sz="900" dirty="0">
              <a:latin typeface="+mn-ea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-756592" y="51470"/>
            <a:ext cx="11372294" cy="0"/>
          </a:xfrm>
          <a:prstGeom prst="line">
            <a:avLst/>
          </a:prstGeom>
          <a:ln w="127000">
            <a:solidFill>
              <a:srgbClr val="8A98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-612576" y="5080879"/>
            <a:ext cx="11372294" cy="0"/>
          </a:xfrm>
          <a:prstGeom prst="line">
            <a:avLst/>
          </a:prstGeom>
          <a:ln w="127000">
            <a:solidFill>
              <a:srgbClr val="8A98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5015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991" y="966366"/>
            <a:ext cx="2758619" cy="3679998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 smtClean="0">
                <a:latin typeface="DX고딕 40" pitchFamily="18" charset="-127"/>
                <a:ea typeface="DX고딕 40" pitchFamily="18" charset="-127"/>
              </a:rPr>
              <a:t>page : </a:t>
            </a:r>
            <a:fld id="{1C6188A0-85B3-422B-9D9A-F5B0E9E15589}" type="slidenum">
              <a:rPr lang="ko-KR" altLang="en-US" smtClean="0">
                <a:latin typeface="DX고딕 40" pitchFamily="18" charset="-127"/>
                <a:ea typeface="DX고딕 40" pitchFamily="18" charset="-127"/>
              </a:rPr>
              <a:pPr/>
              <a:t>27</a:t>
            </a:fld>
            <a:endParaRPr lang="ko-KR" altLang="en-US" dirty="0">
              <a:latin typeface="DX고딕 40" pitchFamily="18" charset="-127"/>
              <a:ea typeface="DX고딕 40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52047" y="627534"/>
            <a:ext cx="2125903" cy="276999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>
            <a:defPPr>
              <a:defRPr lang="ko-KR"/>
            </a:defPPr>
            <a:lvl1pPr>
              <a:defRPr kumimoji="1" sz="1200" b="0">
                <a:latin typeface="DX고딕 40" pitchFamily="18" charset="-127"/>
                <a:ea typeface="DX고딕 40" pitchFamily="18" charset="-127"/>
                <a:cs typeface="굴림" pitchFamily="50" charset="-127"/>
              </a:defRPr>
            </a:lvl1pPr>
          </a:lstStyle>
          <a:p>
            <a:r>
              <a:rPr lang="en-US" altLang="ko-KR" dirty="0"/>
              <a:t>4. </a:t>
            </a:r>
            <a:r>
              <a:rPr lang="ko-KR" altLang="en-US" dirty="0"/>
              <a:t>사용자의 추천 루트 </a:t>
            </a:r>
            <a:r>
              <a:rPr lang="en-US" altLang="ko-KR" dirty="0"/>
              <a:t>page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284284" y="907459"/>
            <a:ext cx="5682569" cy="3824086"/>
          </a:xfrm>
          <a:prstGeom prst="rect">
            <a:avLst/>
          </a:prstGeom>
          <a:noFill/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1743990" y="1761660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1</a:t>
            </a:r>
            <a:endParaRPr lang="ko-KR" altLang="en-US" sz="900" dirty="0">
              <a:latin typeface="+mn-ea"/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1807291" y="1009001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0</a:t>
            </a:r>
            <a:endParaRPr lang="ko-KR" altLang="en-US" sz="900" dirty="0">
              <a:latin typeface="+mn-ea"/>
            </a:endParaRPr>
          </a:p>
        </p:txBody>
      </p:sp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7096713"/>
              </p:ext>
            </p:extLst>
          </p:nvPr>
        </p:nvGraphicFramePr>
        <p:xfrm>
          <a:off x="6102713" y="907458"/>
          <a:ext cx="2757004" cy="6440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6948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6024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327277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 smtClean="0">
                          <a:latin typeface="DX고딕 40" pitchFamily="18" charset="-127"/>
                          <a:ea typeface="DX고딕 40" pitchFamily="18" charset="-127"/>
                        </a:rPr>
                        <a:t>No</a:t>
                      </a:r>
                      <a:endParaRPr lang="ko-KR" altLang="en-US" sz="700" b="1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 smtClean="0">
                          <a:latin typeface="DX고딕 40" pitchFamily="18" charset="-127"/>
                          <a:ea typeface="DX고딕 40" pitchFamily="18" charset="-127"/>
                        </a:rPr>
                        <a:t>내용</a:t>
                      </a:r>
                      <a:endParaRPr lang="ko-KR" altLang="en-US" sz="700" b="1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 smtClean="0">
                          <a:latin typeface="DX고딕 40" pitchFamily="18" charset="-127"/>
                          <a:ea typeface="DX고딕 40" pitchFamily="18" charset="-127"/>
                        </a:rPr>
                        <a:t>이동</a:t>
                      </a:r>
                      <a:endParaRPr lang="ko-KR" altLang="en-US" sz="700" b="1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0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err="1" smtClean="0">
                          <a:latin typeface="DX고딕 40" pitchFamily="18" charset="-127"/>
                          <a:ea typeface="DX고딕 40" pitchFamily="18" charset="-127"/>
                        </a:rPr>
                        <a:t>뒤로가기</a:t>
                      </a:r>
                      <a:endParaRPr lang="ko-KR" altLang="en-US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0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1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추천 루트 리스트</a:t>
                      </a:r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(</a:t>
                      </a:r>
                      <a:r>
                        <a:rPr lang="ko-KR" altLang="en-US" sz="700" dirty="0" err="1" smtClean="0">
                          <a:latin typeface="DX고딕 40" pitchFamily="18" charset="-127"/>
                          <a:ea typeface="DX고딕 40" pitchFamily="18" charset="-127"/>
                        </a:rPr>
                        <a:t>리뷰형식</a:t>
                      </a:r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)</a:t>
                      </a:r>
                      <a:endParaRPr lang="ko-KR" altLang="en-US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59618035"/>
                  </a:ext>
                </a:extLst>
              </a:tr>
            </a:tbl>
          </a:graphicData>
        </a:graphic>
      </p:graphicFrame>
      <p:cxnSp>
        <p:nvCxnSpPr>
          <p:cNvPr id="9" name="직선 연결선 8"/>
          <p:cNvCxnSpPr/>
          <p:nvPr/>
        </p:nvCxnSpPr>
        <p:spPr>
          <a:xfrm>
            <a:off x="-756592" y="51470"/>
            <a:ext cx="11372294" cy="0"/>
          </a:xfrm>
          <a:prstGeom prst="line">
            <a:avLst/>
          </a:prstGeom>
          <a:ln w="127000">
            <a:solidFill>
              <a:srgbClr val="8A98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-612576" y="5080879"/>
            <a:ext cx="11372294" cy="0"/>
          </a:xfrm>
          <a:prstGeom prst="line">
            <a:avLst/>
          </a:prstGeom>
          <a:ln w="127000">
            <a:solidFill>
              <a:srgbClr val="8A98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1107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531" y="962525"/>
            <a:ext cx="2770816" cy="3696269"/>
          </a:xfrm>
          <a:prstGeom prst="rect">
            <a:avLst/>
          </a:prstGeom>
        </p:spPr>
      </p:pic>
      <p:sp>
        <p:nvSpPr>
          <p:cNvPr id="13" name="타원 12"/>
          <p:cNvSpPr/>
          <p:nvPr/>
        </p:nvSpPr>
        <p:spPr>
          <a:xfrm>
            <a:off x="3995935" y="1008581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2</a:t>
            </a:r>
            <a:endParaRPr lang="ko-KR" altLang="en-US" sz="900" dirty="0">
              <a:latin typeface="+mn-ea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 smtClean="0">
                <a:latin typeface="DX고딕 40" pitchFamily="18" charset="-127"/>
                <a:ea typeface="DX고딕 40" pitchFamily="18" charset="-127"/>
              </a:rPr>
              <a:t>page : </a:t>
            </a:r>
            <a:fld id="{1C6188A0-85B3-422B-9D9A-F5B0E9E15589}" type="slidenum">
              <a:rPr lang="ko-KR" altLang="en-US" smtClean="0">
                <a:latin typeface="DX고딕 40" pitchFamily="18" charset="-127"/>
                <a:ea typeface="DX고딕 40" pitchFamily="18" charset="-127"/>
              </a:rPr>
              <a:pPr/>
              <a:t>28</a:t>
            </a:fld>
            <a:endParaRPr lang="ko-KR" altLang="en-US" dirty="0">
              <a:latin typeface="DX고딕 40" pitchFamily="18" charset="-127"/>
              <a:ea typeface="DX고딕 40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52047" y="627534"/>
            <a:ext cx="1596912" cy="276999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>
            <a:defPPr>
              <a:defRPr lang="ko-KR"/>
            </a:defPPr>
            <a:lvl1pPr>
              <a:defRPr kumimoji="1" sz="1200" b="0">
                <a:latin typeface="DX고딕 40" pitchFamily="18" charset="-127"/>
                <a:ea typeface="DX고딕 40" pitchFamily="18" charset="-127"/>
                <a:cs typeface="굴림" pitchFamily="50" charset="-127"/>
              </a:defRPr>
            </a:lvl1pPr>
          </a:lstStyle>
          <a:p>
            <a:r>
              <a:rPr lang="en-US" altLang="ko-KR" dirty="0"/>
              <a:t>4-3. </a:t>
            </a:r>
            <a:r>
              <a:rPr lang="ko-KR" altLang="en-US" dirty="0"/>
              <a:t>루트 상세 </a:t>
            </a:r>
            <a:r>
              <a:rPr lang="en-US" altLang="ko-KR" dirty="0"/>
              <a:t>page</a:t>
            </a:r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284284" y="907459"/>
            <a:ext cx="5682569" cy="3824086"/>
          </a:xfrm>
          <a:prstGeom prst="rect">
            <a:avLst/>
          </a:prstGeom>
          <a:noFill/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3682007" y="1008581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1</a:t>
            </a:r>
            <a:endParaRPr lang="ko-KR" altLang="en-US" sz="900" dirty="0">
              <a:latin typeface="+mn-ea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4298478" y="1008581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3</a:t>
            </a:r>
            <a:endParaRPr lang="ko-KR" altLang="en-US" sz="900" dirty="0">
              <a:latin typeface="+mn-ea"/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1657374" y="3651870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5</a:t>
            </a:r>
            <a:endParaRPr lang="ko-KR" altLang="en-US" sz="900" dirty="0">
              <a:latin typeface="+mn-ea"/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1644225" y="4083918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6</a:t>
            </a:r>
            <a:endParaRPr lang="ko-KR" altLang="en-US" sz="900" dirty="0">
              <a:latin typeface="+mn-ea"/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1807291" y="1009001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0</a:t>
            </a:r>
            <a:endParaRPr lang="ko-KR" altLang="en-US" sz="900" dirty="0">
              <a:latin typeface="+mn-ea"/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3991555" y="1545636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4</a:t>
            </a:r>
            <a:endParaRPr lang="ko-KR" altLang="en-US" sz="900" dirty="0">
              <a:latin typeface="+mn-ea"/>
            </a:endParaRPr>
          </a:p>
        </p:txBody>
      </p:sp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2576672"/>
              </p:ext>
            </p:extLst>
          </p:nvPr>
        </p:nvGraphicFramePr>
        <p:xfrm>
          <a:off x="6102713" y="907458"/>
          <a:ext cx="2757004" cy="22534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6948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6024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327277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 smtClean="0">
                          <a:latin typeface="DX고딕 40" pitchFamily="18" charset="-127"/>
                          <a:ea typeface="DX고딕 40" pitchFamily="18" charset="-127"/>
                        </a:rPr>
                        <a:t>No</a:t>
                      </a:r>
                      <a:endParaRPr lang="ko-KR" altLang="en-US" sz="700" b="1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 smtClean="0">
                          <a:latin typeface="DX고딕 40" pitchFamily="18" charset="-127"/>
                          <a:ea typeface="DX고딕 40" pitchFamily="18" charset="-127"/>
                        </a:rPr>
                        <a:t>내용</a:t>
                      </a:r>
                      <a:endParaRPr lang="ko-KR" altLang="en-US" sz="700" b="1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 smtClean="0">
                          <a:latin typeface="DX고딕 40" pitchFamily="18" charset="-127"/>
                          <a:ea typeface="DX고딕 40" pitchFamily="18" charset="-127"/>
                        </a:rPr>
                        <a:t>이동</a:t>
                      </a:r>
                      <a:endParaRPr lang="ko-KR" altLang="en-US" sz="700" b="1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0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err="1" smtClean="0">
                          <a:latin typeface="DX고딕 40" pitchFamily="18" charset="-127"/>
                          <a:ea typeface="DX고딕 40" pitchFamily="18" charset="-127"/>
                        </a:rPr>
                        <a:t>뒤로가기</a:t>
                      </a:r>
                      <a:endParaRPr lang="ko-KR" altLang="en-US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1-2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137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1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루트 저장</a:t>
                      </a:r>
                      <a:endParaRPr lang="en-US" altLang="ko-KR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(</a:t>
                      </a: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사용자 루트로 지정되었</a:t>
                      </a:r>
                      <a:r>
                        <a:rPr lang="ko-KR" altLang="en-US" sz="700" baseline="0" dirty="0" smtClean="0">
                          <a:latin typeface="DX고딕 40" pitchFamily="18" charset="-127"/>
                          <a:ea typeface="DX고딕 40" pitchFamily="18" charset="-127"/>
                        </a:rPr>
                        <a:t>을 때 저장 가능</a:t>
                      </a:r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)</a:t>
                      </a: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59618035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2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err="1" smtClean="0">
                          <a:latin typeface="DX고딕 40" pitchFamily="18" charset="-127"/>
                          <a:ea typeface="DX고딕 40" pitchFamily="18" charset="-127"/>
                        </a:rPr>
                        <a:t>네비게이션</a:t>
                      </a: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 페이지로 이동</a:t>
                      </a: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1-3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760905486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3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spcAft>
                          <a:spcPts val="60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사용자 루트 편집</a:t>
                      </a:r>
                      <a:endParaRPr lang="en-US" altLang="ko-KR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662931107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4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사용자 루트 세부 정보 보기</a:t>
                      </a:r>
                      <a:endParaRPr lang="en-US" altLang="ko-KR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826184942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5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spcAft>
                          <a:spcPts val="60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지역별</a:t>
                      </a:r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, </a:t>
                      </a:r>
                      <a:r>
                        <a:rPr lang="ko-KR" altLang="en-US" sz="700" dirty="0" err="1" smtClean="0">
                          <a:latin typeface="DX고딕 40" pitchFamily="18" charset="-127"/>
                          <a:ea typeface="DX고딕 40" pitchFamily="18" charset="-127"/>
                        </a:rPr>
                        <a:t>테마별</a:t>
                      </a:r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, </a:t>
                      </a: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정확도순</a:t>
                      </a:r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, </a:t>
                      </a:r>
                      <a:r>
                        <a:rPr lang="ko-KR" altLang="en-US" sz="700" dirty="0" err="1" smtClean="0">
                          <a:latin typeface="DX고딕 40" pitchFamily="18" charset="-127"/>
                          <a:ea typeface="DX고딕 40" pitchFamily="18" charset="-127"/>
                        </a:rPr>
                        <a:t>거리순</a:t>
                      </a: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 </a:t>
                      </a:r>
                      <a:r>
                        <a:rPr lang="ko-KR" altLang="en-US" sz="700" dirty="0" err="1" smtClean="0">
                          <a:latin typeface="DX고딕 40" pitchFamily="18" charset="-127"/>
                          <a:ea typeface="DX고딕 40" pitchFamily="18" charset="-127"/>
                        </a:rPr>
                        <a:t>필터링</a:t>
                      </a:r>
                      <a:endParaRPr lang="en-US" altLang="ko-KR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119249548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6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추천 루트 목록</a:t>
                      </a:r>
                      <a:endParaRPr lang="en-US" altLang="ko-KR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7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추천 루트 세부 정보 보기</a:t>
                      </a:r>
                      <a:endParaRPr lang="en-US" altLang="ko-KR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8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사용자 루트에 특정 관광지 추가 기능</a:t>
                      </a:r>
                      <a:endParaRPr lang="en-US" altLang="ko-KR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</a:tbl>
          </a:graphicData>
        </a:graphic>
      </p:graphicFrame>
      <p:cxnSp>
        <p:nvCxnSpPr>
          <p:cNvPr id="14" name="직선 연결선 13"/>
          <p:cNvCxnSpPr/>
          <p:nvPr/>
        </p:nvCxnSpPr>
        <p:spPr>
          <a:xfrm>
            <a:off x="-756592" y="51470"/>
            <a:ext cx="11372294" cy="0"/>
          </a:xfrm>
          <a:prstGeom prst="line">
            <a:avLst/>
          </a:prstGeom>
          <a:ln w="127000">
            <a:solidFill>
              <a:srgbClr val="8A98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-612576" y="5080879"/>
            <a:ext cx="11372294" cy="0"/>
          </a:xfrm>
          <a:prstGeom prst="line">
            <a:avLst/>
          </a:prstGeom>
          <a:ln w="127000">
            <a:solidFill>
              <a:srgbClr val="8A98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2837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697" y="1360159"/>
            <a:ext cx="2277870" cy="303867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2183" y="1360159"/>
            <a:ext cx="2277869" cy="3038678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 smtClean="0">
                <a:latin typeface="DX고딕 40" pitchFamily="18" charset="-127"/>
                <a:ea typeface="DX고딕 40" pitchFamily="18" charset="-127"/>
              </a:rPr>
              <a:t>page : </a:t>
            </a:r>
            <a:fld id="{1C6188A0-85B3-422B-9D9A-F5B0E9E15589}" type="slidenum">
              <a:rPr lang="ko-KR" altLang="en-US" smtClean="0">
                <a:latin typeface="DX고딕 40" pitchFamily="18" charset="-127"/>
                <a:ea typeface="DX고딕 40" pitchFamily="18" charset="-127"/>
              </a:rPr>
              <a:pPr/>
              <a:t>29</a:t>
            </a:fld>
            <a:endParaRPr lang="ko-KR" altLang="en-US" dirty="0">
              <a:latin typeface="DX고딕 40" pitchFamily="18" charset="-127"/>
              <a:ea typeface="DX고딕 40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52048" y="627534"/>
            <a:ext cx="2141933" cy="276999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>
            <a:defPPr>
              <a:defRPr lang="ko-KR"/>
            </a:defPPr>
            <a:lvl1pPr>
              <a:defRPr kumimoji="1" sz="1200" b="0">
                <a:latin typeface="DX고딕 40" pitchFamily="18" charset="-127"/>
                <a:ea typeface="DX고딕 40" pitchFamily="18" charset="-127"/>
                <a:cs typeface="굴림" pitchFamily="50" charset="-127"/>
              </a:defRPr>
            </a:lvl1pPr>
          </a:lstStyle>
          <a:p>
            <a:r>
              <a:rPr lang="en-US" altLang="ko-KR" dirty="0"/>
              <a:t>5. </a:t>
            </a:r>
            <a:r>
              <a:rPr lang="ko-KR" altLang="en-US" dirty="0"/>
              <a:t>루트 필터</a:t>
            </a:r>
            <a:r>
              <a:rPr lang="en-US" altLang="ko-KR" dirty="0"/>
              <a:t>, 6. </a:t>
            </a:r>
            <a:r>
              <a:rPr lang="ko-KR" altLang="en-US" dirty="0"/>
              <a:t>관광지 필터</a:t>
            </a:r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284284" y="907459"/>
            <a:ext cx="5682569" cy="3824086"/>
          </a:xfrm>
          <a:prstGeom prst="rect">
            <a:avLst/>
          </a:prstGeom>
          <a:noFill/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/>
          <p:cNvSpPr/>
          <p:nvPr/>
        </p:nvSpPr>
        <p:spPr>
          <a:xfrm>
            <a:off x="3491880" y="1761660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2</a:t>
            </a:r>
            <a:endParaRPr lang="ko-KR" altLang="en-US" sz="900" dirty="0">
              <a:latin typeface="+mn-ea"/>
            </a:endParaRPr>
          </a:p>
        </p:txBody>
      </p:sp>
      <p:sp>
        <p:nvSpPr>
          <p:cNvPr id="41" name="타원 40"/>
          <p:cNvSpPr/>
          <p:nvPr/>
        </p:nvSpPr>
        <p:spPr>
          <a:xfrm>
            <a:off x="1029225" y="1761660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1</a:t>
            </a:r>
            <a:endParaRPr lang="ko-KR" altLang="en-US" sz="900" dirty="0">
              <a:latin typeface="+mn-ea"/>
            </a:endParaRPr>
          </a:p>
        </p:txBody>
      </p:sp>
      <p:graphicFrame>
        <p:nvGraphicFramePr>
          <p:cNvPr id="47" name="표 4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9090874"/>
              </p:ext>
            </p:extLst>
          </p:nvPr>
        </p:nvGraphicFramePr>
        <p:xfrm>
          <a:off x="6102713" y="907458"/>
          <a:ext cx="2757004" cy="8587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6948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6024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327277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 smtClean="0">
                          <a:latin typeface="DX고딕 40" pitchFamily="18" charset="-127"/>
                          <a:ea typeface="DX고딕 40" pitchFamily="18" charset="-127"/>
                        </a:rPr>
                        <a:t>No</a:t>
                      </a:r>
                      <a:endParaRPr lang="ko-KR" altLang="en-US" sz="700" b="1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 smtClean="0">
                          <a:latin typeface="DX고딕 40" pitchFamily="18" charset="-127"/>
                          <a:ea typeface="DX고딕 40" pitchFamily="18" charset="-127"/>
                        </a:rPr>
                        <a:t>내용</a:t>
                      </a:r>
                      <a:endParaRPr lang="ko-KR" altLang="en-US" sz="700" b="1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 smtClean="0">
                          <a:latin typeface="DX고딕 40" pitchFamily="18" charset="-127"/>
                          <a:ea typeface="DX고딕 40" pitchFamily="18" charset="-127"/>
                        </a:rPr>
                        <a:t>이동</a:t>
                      </a:r>
                      <a:endParaRPr lang="ko-KR" altLang="en-US" sz="700" b="1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0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err="1" smtClean="0">
                          <a:latin typeface="DX고딕 40" pitchFamily="18" charset="-127"/>
                          <a:ea typeface="DX고딕 40" pitchFamily="18" charset="-127"/>
                        </a:rPr>
                        <a:t>뒤로가기</a:t>
                      </a:r>
                      <a:endParaRPr lang="ko-KR" altLang="en-US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0</a:t>
                      </a: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1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지역별 필터 기능</a:t>
                      </a:r>
                      <a:endParaRPr lang="en-US" altLang="ko-KR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1-2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59618035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2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err="1" smtClean="0">
                          <a:latin typeface="DX고딕 40" pitchFamily="18" charset="-127"/>
                          <a:ea typeface="DX고딕 40" pitchFamily="18" charset="-127"/>
                        </a:rPr>
                        <a:t>카테고리별</a:t>
                      </a: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 필터 기능</a:t>
                      </a: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1-2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760905486"/>
                  </a:ext>
                </a:extLst>
              </a:tr>
            </a:tbl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847697" y="1125775"/>
            <a:ext cx="1069524" cy="276999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>
            <a:defPPr>
              <a:defRPr lang="ko-KR"/>
            </a:defPPr>
            <a:lvl1pPr>
              <a:defRPr kumimoji="1" sz="1200" b="0">
                <a:latin typeface="DX고딕 40" pitchFamily="18" charset="-127"/>
                <a:ea typeface="DX고딕 40" pitchFamily="18" charset="-127"/>
                <a:cs typeface="굴림" pitchFamily="50" charset="-127"/>
              </a:defRPr>
            </a:lvl1pPr>
          </a:lstStyle>
          <a:p>
            <a:r>
              <a:rPr lang="ko-KR" altLang="en-US" dirty="0"/>
              <a:t>지역별 검색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3273302" y="1125775"/>
            <a:ext cx="1316386" cy="276999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>
            <a:defPPr>
              <a:defRPr lang="ko-KR"/>
            </a:defPPr>
            <a:lvl1pPr>
              <a:defRPr kumimoji="1" sz="1200" b="0">
                <a:latin typeface="DX고딕 40" pitchFamily="18" charset="-127"/>
                <a:ea typeface="DX고딕 40" pitchFamily="18" charset="-127"/>
                <a:cs typeface="굴림" pitchFamily="50" charset="-127"/>
              </a:defRPr>
            </a:lvl1pPr>
          </a:lstStyle>
          <a:p>
            <a:r>
              <a:rPr lang="ko-KR" altLang="en-US" dirty="0" err="1"/>
              <a:t>카테고리별</a:t>
            </a:r>
            <a:r>
              <a:rPr lang="ko-KR" altLang="en-US" dirty="0"/>
              <a:t> 검색</a:t>
            </a:r>
            <a:endParaRPr lang="ko-KR" altLang="en-US" dirty="0"/>
          </a:p>
        </p:txBody>
      </p:sp>
      <p:sp>
        <p:nvSpPr>
          <p:cNvPr id="13" name="타원 12"/>
          <p:cNvSpPr/>
          <p:nvPr/>
        </p:nvSpPr>
        <p:spPr>
          <a:xfrm>
            <a:off x="800044" y="1360159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0</a:t>
            </a:r>
            <a:endParaRPr lang="ko-KR" altLang="en-US" sz="900" dirty="0">
              <a:latin typeface="+mn-ea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3236490" y="1360159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0</a:t>
            </a:r>
            <a:endParaRPr lang="ko-KR" altLang="en-US" sz="900" dirty="0">
              <a:latin typeface="+mn-ea"/>
            </a:endParaRPr>
          </a:p>
        </p:txBody>
      </p:sp>
      <p:cxnSp>
        <p:nvCxnSpPr>
          <p:cNvPr id="16" name="직선 연결선 15"/>
          <p:cNvCxnSpPr/>
          <p:nvPr/>
        </p:nvCxnSpPr>
        <p:spPr>
          <a:xfrm>
            <a:off x="-756592" y="51470"/>
            <a:ext cx="11372294" cy="0"/>
          </a:xfrm>
          <a:prstGeom prst="line">
            <a:avLst/>
          </a:prstGeom>
          <a:ln w="127000">
            <a:solidFill>
              <a:srgbClr val="8A98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-612576" y="5080879"/>
            <a:ext cx="11372294" cy="0"/>
          </a:xfrm>
          <a:prstGeom prst="line">
            <a:avLst/>
          </a:prstGeom>
          <a:ln w="127000">
            <a:solidFill>
              <a:srgbClr val="8A98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3524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B66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2555776" y="1963412"/>
            <a:ext cx="3960440" cy="1656184"/>
            <a:chOff x="2051720" y="1707654"/>
            <a:chExt cx="4752528" cy="1656184"/>
          </a:xfrm>
        </p:grpSpPr>
        <p:sp>
          <p:nvSpPr>
            <p:cNvPr id="16" name="직사각형 15"/>
            <p:cNvSpPr/>
            <p:nvPr/>
          </p:nvSpPr>
          <p:spPr>
            <a:xfrm>
              <a:off x="2051720" y="1851670"/>
              <a:ext cx="4752528" cy="1512168"/>
            </a:xfrm>
            <a:prstGeom prst="rect">
              <a:avLst/>
            </a:prstGeom>
            <a:noFill/>
            <a:ln w="38100" cmpd="tri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2411760" y="1707654"/>
              <a:ext cx="4032448" cy="360040"/>
            </a:xfrm>
            <a:prstGeom prst="rect">
              <a:avLst/>
            </a:prstGeom>
            <a:solidFill>
              <a:srgbClr val="5B66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3059832" y="1563638"/>
            <a:ext cx="3312368" cy="831943"/>
            <a:chOff x="5925765" y="3116670"/>
            <a:chExt cx="3312368" cy="831943"/>
          </a:xfrm>
        </p:grpSpPr>
        <p:sp>
          <p:nvSpPr>
            <p:cNvPr id="3" name="TextBox 2"/>
            <p:cNvSpPr txBox="1"/>
            <p:nvPr/>
          </p:nvSpPr>
          <p:spPr>
            <a:xfrm>
              <a:off x="5925765" y="3363838"/>
              <a:ext cx="15648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ko-KR" altLang="en-US" sz="2800" b="1" dirty="0" smtClean="0">
                  <a:solidFill>
                    <a:schemeClr val="bg1"/>
                  </a:solidFill>
                  <a:latin typeface="상상토끼 신과장" pitchFamily="18" charset="-127"/>
                  <a:ea typeface="상상토끼 신과장" pitchFamily="18" charset="-127"/>
                </a:rPr>
                <a:t>여행의 기원</a:t>
              </a:r>
              <a:endParaRPr lang="ko-KR" altLang="en-US" sz="2800" b="1" dirty="0">
                <a:solidFill>
                  <a:schemeClr val="bg1"/>
                </a:solidFill>
                <a:latin typeface="상상토끼 신과장" pitchFamily="18" charset="-127"/>
                <a:ea typeface="상상토끼 신과장" pitchFamily="18" charset="-127"/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7929678" y="3170461"/>
              <a:ext cx="798617" cy="76944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ko-KR" altLang="en-US" sz="4400" b="1" dirty="0" smtClean="0">
                  <a:solidFill>
                    <a:schemeClr val="bg1"/>
                  </a:solidFill>
                  <a:latin typeface="상상토끼 신과장" pitchFamily="18" charset="-127"/>
                  <a:ea typeface="상상토끼 신과장" pitchFamily="18" charset="-127"/>
                </a:rPr>
                <a:t>루트</a:t>
              </a:r>
              <a:endParaRPr lang="ko-KR" altLang="en-US" sz="4400" b="1" dirty="0">
                <a:solidFill>
                  <a:schemeClr val="bg1"/>
                </a:solidFill>
                <a:latin typeface="상상토끼 신과장" pitchFamily="18" charset="-127"/>
                <a:ea typeface="상상토끼 신과장" pitchFamily="18" charset="-127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7400361" y="3363838"/>
              <a:ext cx="253596" cy="58477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en-US" altLang="ko-KR" sz="3200" b="1" dirty="0" smtClean="0">
                  <a:solidFill>
                    <a:schemeClr val="bg1"/>
                  </a:solidFill>
                  <a:latin typeface="상상토끼 신과장" pitchFamily="18" charset="-127"/>
                  <a:ea typeface="상상토끼 신과장" pitchFamily="18" charset="-127"/>
                </a:rPr>
                <a:t>:</a:t>
              </a:r>
              <a:endParaRPr lang="ko-KR" altLang="en-US" sz="3200" b="1" dirty="0">
                <a:solidFill>
                  <a:schemeClr val="bg1"/>
                </a:solidFill>
                <a:latin typeface="상상토끼 신과장" pitchFamily="18" charset="-127"/>
                <a:ea typeface="상상토끼 신과장" pitchFamily="18" charset="-127"/>
              </a:endParaRPr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7388050" y="3116670"/>
              <a:ext cx="1850083" cy="769442"/>
              <a:chOff x="2895409" y="2345778"/>
              <a:chExt cx="2574338" cy="1025922"/>
            </a:xfrm>
            <a:scene3d>
              <a:camera prst="obliqueBottomRight"/>
              <a:lightRig rig="threePt" dir="t"/>
            </a:scene3d>
          </p:grpSpPr>
          <p:sp>
            <p:nvSpPr>
              <p:cNvPr id="7" name="Rectangle 1"/>
              <p:cNvSpPr>
                <a:spLocks noChangeArrowheads="1"/>
              </p:cNvSpPr>
              <p:nvPr/>
            </p:nvSpPr>
            <p:spPr bwMode="auto">
              <a:xfrm>
                <a:off x="2895409" y="2345779"/>
                <a:ext cx="932809" cy="10259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vert="horz" wrap="non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>
                    <a:tab pos="450850" algn="l"/>
                  </a:tabLst>
                </a:pPr>
                <a:r>
                  <a:rPr kumimoji="1" lang="en-US" altLang="ko-KR" sz="4400" b="1" dirty="0" smtClean="0">
                    <a:solidFill>
                      <a:schemeClr val="bg1"/>
                    </a:solidFill>
                    <a:latin typeface="DX봄수체화B" pitchFamily="2" charset="-127"/>
                    <a:ea typeface="DX봄수체화B" pitchFamily="2" charset="-127"/>
                    <a:cs typeface="굴림" pitchFamily="50" charset="-127"/>
                  </a:rPr>
                  <a:t>“</a:t>
                </a:r>
                <a:endParaRPr kumimoji="1" lang="en-US" altLang="ko-KR" sz="4400" b="1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DX봄수체화B" pitchFamily="2" charset="-127"/>
                  <a:ea typeface="DX봄수체화B" pitchFamily="2" charset="-127"/>
                  <a:cs typeface="굴림" pitchFamily="50" charset="-127"/>
                </a:endParaRPr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4536938" y="2345778"/>
                <a:ext cx="932809" cy="102592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vert="horz" wrap="non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R="0" lvl="0" indent="0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>
                    <a:tab pos="450850" algn="l"/>
                  </a:tabLst>
                  <a:defRPr kumimoji="1" sz="4400">
                    <a:latin typeface="DX봄수체화B" pitchFamily="2" charset="-127"/>
                    <a:ea typeface="DX봄수체화B" pitchFamily="2" charset="-127"/>
                    <a:cs typeface="굴림" pitchFamily="50" charset="-127"/>
                  </a:defRPr>
                </a:lvl1pPr>
              </a:lstStyle>
              <a:p>
                <a:r>
                  <a:rPr lang="en-US" altLang="ko-KR" b="1" dirty="0" smtClean="0">
                    <a:solidFill>
                      <a:schemeClr val="bg1"/>
                    </a:solidFill>
                  </a:rPr>
                  <a:t>”</a:t>
                </a:r>
                <a:endParaRPr lang="ko-KR" altLang="en-US" b="1" dirty="0">
                  <a:solidFill>
                    <a:schemeClr val="bg1"/>
                  </a:solidFill>
                </a:endParaRPr>
              </a:p>
            </p:txBody>
          </p:sp>
        </p:grpSp>
      </p:grpSp>
      <p:cxnSp>
        <p:nvCxnSpPr>
          <p:cNvPr id="12" name="직선 연결선 11"/>
          <p:cNvCxnSpPr>
            <a:stCxn id="19" idx="5"/>
            <a:endCxn id="20" idx="5"/>
          </p:cNvCxnSpPr>
          <p:nvPr/>
        </p:nvCxnSpPr>
        <p:spPr>
          <a:xfrm>
            <a:off x="3986806" y="2920425"/>
            <a:ext cx="499865" cy="342038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>
            <a:stCxn id="20" idx="3"/>
            <a:endCxn id="21" idx="7"/>
          </p:cNvCxnSpPr>
          <p:nvPr/>
        </p:nvCxnSpPr>
        <p:spPr>
          <a:xfrm flipV="1">
            <a:off x="4359377" y="2543188"/>
            <a:ext cx="207932" cy="719275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>
            <a:stCxn id="21" idx="2"/>
            <a:endCxn id="22" idx="6"/>
          </p:cNvCxnSpPr>
          <p:nvPr/>
        </p:nvCxnSpPr>
        <p:spPr>
          <a:xfrm flipV="1">
            <a:off x="4413652" y="2388221"/>
            <a:ext cx="765229" cy="218614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타원 18"/>
          <p:cNvSpPr/>
          <p:nvPr/>
        </p:nvSpPr>
        <p:spPr>
          <a:xfrm>
            <a:off x="3833149" y="2766768"/>
            <a:ext cx="180020" cy="180020"/>
          </a:xfrm>
          <a:prstGeom prst="ellipse">
            <a:avLst/>
          </a:prstGeom>
          <a:solidFill>
            <a:srgbClr val="5B664C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4333014" y="3108806"/>
            <a:ext cx="180020" cy="180020"/>
          </a:xfrm>
          <a:prstGeom prst="ellipse">
            <a:avLst/>
          </a:prstGeom>
          <a:solidFill>
            <a:srgbClr val="5B664C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4413652" y="2516825"/>
            <a:ext cx="180020" cy="180020"/>
          </a:xfrm>
          <a:prstGeom prst="ellipse">
            <a:avLst/>
          </a:prstGeom>
          <a:solidFill>
            <a:srgbClr val="5B664C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4998861" y="2298211"/>
            <a:ext cx="180020" cy="180020"/>
          </a:xfrm>
          <a:prstGeom prst="ellipse">
            <a:avLst/>
          </a:prstGeom>
          <a:solidFill>
            <a:srgbClr val="5B664C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3683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6697" y="978796"/>
            <a:ext cx="2758619" cy="3679998"/>
          </a:xfrm>
          <a:prstGeom prst="rect">
            <a:avLst/>
          </a:prstGeom>
        </p:spPr>
      </p:pic>
      <p:sp>
        <p:nvSpPr>
          <p:cNvPr id="13" name="타원 12"/>
          <p:cNvSpPr/>
          <p:nvPr/>
        </p:nvSpPr>
        <p:spPr>
          <a:xfrm>
            <a:off x="1937163" y="2247714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2</a:t>
            </a:r>
            <a:endParaRPr lang="ko-KR" altLang="en-US" sz="900" dirty="0">
              <a:latin typeface="+mn-ea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 smtClean="0">
                <a:latin typeface="DX고딕 40" pitchFamily="18" charset="-127"/>
                <a:ea typeface="DX고딕 40" pitchFamily="18" charset="-127"/>
              </a:rPr>
              <a:t>page : </a:t>
            </a:r>
            <a:fld id="{1C6188A0-85B3-422B-9D9A-F5B0E9E15589}" type="slidenum">
              <a:rPr lang="ko-KR" altLang="en-US" smtClean="0">
                <a:latin typeface="DX고딕 40" pitchFamily="18" charset="-127"/>
                <a:ea typeface="DX고딕 40" pitchFamily="18" charset="-127"/>
              </a:rPr>
              <a:pPr/>
              <a:t>30</a:t>
            </a:fld>
            <a:endParaRPr lang="ko-KR" altLang="en-US" dirty="0">
              <a:latin typeface="DX고딕 40" pitchFamily="18" charset="-127"/>
              <a:ea typeface="DX고딕 40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52048" y="627534"/>
            <a:ext cx="1047082" cy="276999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>
            <a:defPPr>
              <a:defRPr lang="ko-KR"/>
            </a:defPPr>
            <a:lvl1pPr>
              <a:defRPr kumimoji="1" sz="1200" b="0">
                <a:latin typeface="DX고딕 40" pitchFamily="18" charset="-127"/>
                <a:ea typeface="DX고딕 40" pitchFamily="18" charset="-127"/>
                <a:cs typeface="굴림" pitchFamily="50" charset="-127"/>
              </a:defRPr>
            </a:lvl1pPr>
          </a:lstStyle>
          <a:p>
            <a:r>
              <a:rPr lang="en-US" altLang="ko-KR" dirty="0"/>
              <a:t>7. my</a:t>
            </a:r>
            <a:r>
              <a:rPr lang="ko-KR" altLang="en-US" dirty="0"/>
              <a:t> </a:t>
            </a:r>
            <a:r>
              <a:rPr lang="en-US" altLang="ko-KR" dirty="0"/>
              <a:t>page</a:t>
            </a:r>
            <a:r>
              <a:rPr lang="ko-KR" altLang="en-US" dirty="0"/>
              <a:t> </a:t>
            </a:r>
            <a:endParaRPr lang="en-US" altLang="ko-KR" dirty="0"/>
          </a:p>
        </p:txBody>
      </p:sp>
      <p:sp>
        <p:nvSpPr>
          <p:cNvPr id="15" name="직사각형 14"/>
          <p:cNvSpPr/>
          <p:nvPr/>
        </p:nvSpPr>
        <p:spPr>
          <a:xfrm>
            <a:off x="284284" y="907459"/>
            <a:ext cx="5682569" cy="3824086"/>
          </a:xfrm>
          <a:prstGeom prst="rect">
            <a:avLst/>
          </a:prstGeom>
          <a:noFill/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2535697" y="1555899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1</a:t>
            </a:r>
            <a:endParaRPr lang="ko-KR" altLang="en-US" sz="900" dirty="0">
              <a:latin typeface="+mn-ea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825138" y="3160628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3</a:t>
            </a:r>
            <a:endParaRPr lang="ko-KR" altLang="en-US" sz="900" dirty="0">
              <a:latin typeface="+mn-ea"/>
            </a:endParaRPr>
          </a:p>
        </p:txBody>
      </p:sp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6465267"/>
              </p:ext>
            </p:extLst>
          </p:nvPr>
        </p:nvGraphicFramePr>
        <p:xfrm>
          <a:off x="6156177" y="907458"/>
          <a:ext cx="2703541" cy="10568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602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6024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327277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3137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 smtClean="0">
                          <a:latin typeface="DX고딕 40" pitchFamily="18" charset="-127"/>
                          <a:ea typeface="DX고딕 40" pitchFamily="18" charset="-127"/>
                        </a:rPr>
                        <a:t>No</a:t>
                      </a:r>
                      <a:endParaRPr lang="ko-KR" altLang="en-US" sz="700" b="1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 smtClean="0">
                          <a:latin typeface="DX고딕 40" pitchFamily="18" charset="-127"/>
                          <a:ea typeface="DX고딕 40" pitchFamily="18" charset="-127"/>
                        </a:rPr>
                        <a:t>내용</a:t>
                      </a:r>
                      <a:endParaRPr lang="ko-KR" altLang="en-US" sz="700" b="1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 smtClean="0">
                          <a:latin typeface="DX고딕 40" pitchFamily="18" charset="-127"/>
                          <a:ea typeface="DX고딕 40" pitchFamily="18" charset="-127"/>
                        </a:rPr>
                        <a:t>이동</a:t>
                      </a:r>
                      <a:endParaRPr lang="ko-KR" altLang="en-US" sz="700" b="1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0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err="1" smtClean="0">
                          <a:latin typeface="DX고딕 40" pitchFamily="18" charset="-127"/>
                          <a:ea typeface="DX고딕 40" pitchFamily="18" charset="-127"/>
                        </a:rPr>
                        <a:t>뒤로가기</a:t>
                      </a:r>
                      <a:endParaRPr lang="ko-KR" altLang="en-US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0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1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사용자 닉네임</a:t>
                      </a:r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, </a:t>
                      </a: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대표이미지 설정</a:t>
                      </a: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59618035"/>
                  </a:ext>
                </a:extLst>
              </a:tr>
              <a:tr h="3137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2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장소</a:t>
                      </a:r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, </a:t>
                      </a: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루트 저장</a:t>
                      </a:r>
                      <a:r>
                        <a:rPr lang="ko-KR" altLang="en-US" sz="700" baseline="0" dirty="0" smtClean="0">
                          <a:latin typeface="DX고딕 40" pitchFamily="18" charset="-127"/>
                          <a:ea typeface="DX고딕 40" pitchFamily="18" charset="-127"/>
                        </a:rPr>
                        <a:t> 개수</a:t>
                      </a:r>
                      <a:r>
                        <a:rPr lang="en-US" altLang="ko-KR" sz="700" baseline="0" dirty="0" smtClean="0">
                          <a:latin typeface="DX고딕 40" pitchFamily="18" charset="-127"/>
                          <a:ea typeface="DX고딕 40" pitchFamily="18" charset="-127"/>
                        </a:rPr>
                        <a:t>, </a:t>
                      </a:r>
                      <a:r>
                        <a:rPr lang="ko-KR" altLang="en-US" sz="700" baseline="0" dirty="0" smtClean="0">
                          <a:latin typeface="DX고딕 40" pitchFamily="18" charset="-127"/>
                          <a:ea typeface="DX고딕 40" pitchFamily="18" charset="-127"/>
                        </a:rPr>
                        <a:t>다녀온 </a:t>
                      </a:r>
                      <a:r>
                        <a:rPr lang="ko-KR" altLang="en-US" sz="700" baseline="0" dirty="0" err="1" smtClean="0">
                          <a:latin typeface="DX고딕 40" pitchFamily="18" charset="-127"/>
                          <a:ea typeface="DX고딕 40" pitchFamily="18" charset="-127"/>
                        </a:rPr>
                        <a:t>장소수</a:t>
                      </a:r>
                      <a:r>
                        <a:rPr lang="en-US" altLang="ko-KR" sz="700" baseline="0" dirty="0" smtClean="0">
                          <a:latin typeface="DX고딕 40" pitchFamily="18" charset="-127"/>
                          <a:ea typeface="DX고딕 40" pitchFamily="18" charset="-127"/>
                        </a:rPr>
                        <a:t>, </a:t>
                      </a:r>
                      <a:r>
                        <a:rPr lang="ko-KR" altLang="en-US" sz="700" baseline="0" dirty="0" smtClean="0">
                          <a:latin typeface="DX고딕 40" pitchFamily="18" charset="-127"/>
                          <a:ea typeface="DX고딕 40" pitchFamily="18" charset="-127"/>
                        </a:rPr>
                        <a:t>리뷰 </a:t>
                      </a:r>
                      <a:r>
                        <a:rPr lang="ko-KR" altLang="en-US" sz="700" baseline="0" dirty="0" err="1" smtClean="0">
                          <a:latin typeface="DX고딕 40" pitchFamily="18" charset="-127"/>
                          <a:ea typeface="DX고딕 40" pitchFamily="18" charset="-127"/>
                        </a:rPr>
                        <a:t>작성수</a:t>
                      </a:r>
                      <a:endParaRPr lang="en-US" altLang="ko-KR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T</a:t>
                      </a:r>
                      <a:r>
                        <a:rPr lang="ko-KR" altLang="en-US" sz="700" dirty="0" err="1" smtClean="0">
                          <a:latin typeface="DX고딕 40" pitchFamily="18" charset="-127"/>
                          <a:ea typeface="DX고딕 40" pitchFamily="18" charset="-127"/>
                        </a:rPr>
                        <a:t>맵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760905486"/>
                  </a:ext>
                </a:extLst>
              </a:tr>
            </a:tbl>
          </a:graphicData>
        </a:graphic>
      </p:graphicFrame>
      <p:sp>
        <p:nvSpPr>
          <p:cNvPr id="32" name="타원 31"/>
          <p:cNvSpPr/>
          <p:nvPr/>
        </p:nvSpPr>
        <p:spPr>
          <a:xfrm>
            <a:off x="1807291" y="1009001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0</a:t>
            </a:r>
            <a:endParaRPr lang="ko-KR" altLang="en-US" sz="900" dirty="0">
              <a:latin typeface="+mn-ea"/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1834229" y="3990949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4</a:t>
            </a:r>
            <a:endParaRPr lang="ko-KR" altLang="en-US" sz="900" dirty="0">
              <a:latin typeface="+mn-ea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-756592" y="51470"/>
            <a:ext cx="11372294" cy="0"/>
          </a:xfrm>
          <a:prstGeom prst="line">
            <a:avLst/>
          </a:prstGeom>
          <a:ln w="127000">
            <a:solidFill>
              <a:srgbClr val="8A98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-612576" y="5080879"/>
            <a:ext cx="11372294" cy="0"/>
          </a:xfrm>
          <a:prstGeom prst="line">
            <a:avLst/>
          </a:prstGeom>
          <a:ln w="127000">
            <a:solidFill>
              <a:srgbClr val="8A98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1162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1700" y="988136"/>
            <a:ext cx="2769537" cy="3694563"/>
          </a:xfrm>
          <a:prstGeom prst="rect">
            <a:avLst/>
          </a:prstGeom>
        </p:spPr>
      </p:pic>
      <p:sp>
        <p:nvSpPr>
          <p:cNvPr id="13" name="타원 12"/>
          <p:cNvSpPr/>
          <p:nvPr/>
        </p:nvSpPr>
        <p:spPr>
          <a:xfrm>
            <a:off x="1784536" y="1491630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2</a:t>
            </a:r>
            <a:endParaRPr lang="ko-KR" altLang="en-US" sz="900" dirty="0">
              <a:latin typeface="+mn-ea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 smtClean="0">
                <a:latin typeface="DX고딕 40" pitchFamily="18" charset="-127"/>
                <a:ea typeface="DX고딕 40" pitchFamily="18" charset="-127"/>
              </a:rPr>
              <a:t>page : </a:t>
            </a:r>
            <a:fld id="{1C6188A0-85B3-422B-9D9A-F5B0E9E15589}" type="slidenum">
              <a:rPr lang="ko-KR" altLang="en-US" smtClean="0">
                <a:latin typeface="DX고딕 40" pitchFamily="18" charset="-127"/>
                <a:ea typeface="DX고딕 40" pitchFamily="18" charset="-127"/>
              </a:rPr>
              <a:pPr/>
              <a:t>31</a:t>
            </a:fld>
            <a:endParaRPr lang="ko-KR" altLang="en-US" dirty="0">
              <a:latin typeface="DX고딕 40" pitchFamily="18" charset="-127"/>
              <a:ea typeface="DX고딕 40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52048" y="627534"/>
            <a:ext cx="1087157" cy="276999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>
            <a:defPPr>
              <a:defRPr lang="ko-KR"/>
            </a:defPPr>
            <a:lvl1pPr>
              <a:defRPr kumimoji="1" sz="1200" b="0">
                <a:latin typeface="DX고딕 40" pitchFamily="18" charset="-127"/>
                <a:ea typeface="DX고딕 40" pitchFamily="18" charset="-127"/>
                <a:cs typeface="굴림" pitchFamily="50" charset="-127"/>
              </a:defRPr>
            </a:lvl1pPr>
          </a:lstStyle>
          <a:p>
            <a:r>
              <a:rPr lang="en-US" altLang="ko-KR" dirty="0"/>
              <a:t>8. </a:t>
            </a:r>
            <a:r>
              <a:rPr lang="ko-KR" altLang="en-US" dirty="0"/>
              <a:t>설정 </a:t>
            </a:r>
            <a:r>
              <a:rPr lang="en-US" altLang="ko-KR" dirty="0"/>
              <a:t>page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284284" y="907459"/>
            <a:ext cx="5682569" cy="3824086"/>
          </a:xfrm>
          <a:prstGeom prst="rect">
            <a:avLst/>
          </a:prstGeom>
          <a:noFill/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1779429" y="2437267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3</a:t>
            </a:r>
            <a:endParaRPr lang="ko-KR" altLang="en-US" sz="900" dirty="0">
              <a:latin typeface="+mn-ea"/>
            </a:endParaRPr>
          </a:p>
        </p:txBody>
      </p:sp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9856610"/>
              </p:ext>
            </p:extLst>
          </p:nvPr>
        </p:nvGraphicFramePr>
        <p:xfrm>
          <a:off x="6102713" y="907458"/>
          <a:ext cx="2757004" cy="10734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6948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6024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327277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 smtClean="0">
                          <a:latin typeface="DX고딕 40" pitchFamily="18" charset="-127"/>
                          <a:ea typeface="DX고딕 40" pitchFamily="18" charset="-127"/>
                        </a:rPr>
                        <a:t>No</a:t>
                      </a:r>
                      <a:endParaRPr lang="ko-KR" altLang="en-US" sz="700" b="1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 smtClean="0">
                          <a:latin typeface="DX고딕 40" pitchFamily="18" charset="-127"/>
                          <a:ea typeface="DX고딕 40" pitchFamily="18" charset="-127"/>
                        </a:rPr>
                        <a:t>내용</a:t>
                      </a:r>
                      <a:endParaRPr lang="ko-KR" altLang="en-US" sz="700" b="1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 smtClean="0">
                          <a:latin typeface="DX고딕 40" pitchFamily="18" charset="-127"/>
                          <a:ea typeface="DX고딕 40" pitchFamily="18" charset="-127"/>
                        </a:rPr>
                        <a:t>이동</a:t>
                      </a:r>
                      <a:endParaRPr lang="ko-KR" altLang="en-US" sz="700" b="1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0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err="1" smtClean="0">
                          <a:latin typeface="DX고딕 40" pitchFamily="18" charset="-127"/>
                          <a:ea typeface="DX고딕 40" pitchFamily="18" charset="-127"/>
                        </a:rPr>
                        <a:t>뒤로가기</a:t>
                      </a:r>
                      <a:endParaRPr lang="ko-KR" altLang="en-US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0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1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데이터 연결 방식 설정</a:t>
                      </a: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59618035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2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디바이스 설정</a:t>
                      </a:r>
                      <a:endParaRPr lang="en-US" altLang="ko-KR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760905486"/>
                  </a:ext>
                </a:extLst>
              </a:tr>
              <a:tr h="210870"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 latinLnBrk="1">
                        <a:spcAft>
                          <a:spcPts val="600"/>
                        </a:spcAft>
                        <a:buFont typeface="Wingdings" panose="05000000000000000000" pitchFamily="2" charset="2"/>
                        <a:buNone/>
                      </a:pPr>
                      <a:endParaRPr lang="en-US" altLang="ko-KR" sz="900" dirty="0" smtClean="0">
                        <a:latin typeface="+mn-ea"/>
                        <a:ea typeface="+mn-ea"/>
                      </a:endParaRPr>
                    </a:p>
                  </a:txBody>
                  <a:tcPr marL="33231" marR="33231" marT="72000" marB="72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marL="33231" marR="33231" marT="72000" marB="72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662931107"/>
                  </a:ext>
                </a:extLst>
              </a:tr>
            </a:tbl>
          </a:graphicData>
        </a:graphic>
      </p:graphicFrame>
      <p:sp>
        <p:nvSpPr>
          <p:cNvPr id="32" name="타원 31"/>
          <p:cNvSpPr/>
          <p:nvPr/>
        </p:nvSpPr>
        <p:spPr>
          <a:xfrm>
            <a:off x="1807291" y="1009001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0</a:t>
            </a:r>
            <a:endParaRPr lang="ko-KR" altLang="en-US" sz="900" dirty="0">
              <a:latin typeface="+mn-ea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-756592" y="51470"/>
            <a:ext cx="11372294" cy="0"/>
          </a:xfrm>
          <a:prstGeom prst="line">
            <a:avLst/>
          </a:prstGeom>
          <a:ln w="127000">
            <a:solidFill>
              <a:srgbClr val="8A98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-612576" y="5080879"/>
            <a:ext cx="11372294" cy="0"/>
          </a:xfrm>
          <a:prstGeom prst="line">
            <a:avLst/>
          </a:prstGeom>
          <a:ln w="127000">
            <a:solidFill>
              <a:srgbClr val="8A98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7809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사각형 설명선 41"/>
          <p:cNvSpPr/>
          <p:nvPr/>
        </p:nvSpPr>
        <p:spPr>
          <a:xfrm>
            <a:off x="611560" y="2775779"/>
            <a:ext cx="3807582" cy="1884203"/>
          </a:xfrm>
          <a:prstGeom prst="wedgeRectCallout">
            <a:avLst>
              <a:gd name="adj1" fmla="val 59858"/>
              <a:gd name="adj2" fmla="val -39052"/>
            </a:avLst>
          </a:prstGeom>
          <a:solidFill>
            <a:schemeClr val="bg1"/>
          </a:solidFill>
          <a:ln cmpd="dbl">
            <a:solidFill>
              <a:srgbClr val="5B66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사각형 설명선 40"/>
          <p:cNvSpPr/>
          <p:nvPr/>
        </p:nvSpPr>
        <p:spPr>
          <a:xfrm>
            <a:off x="116382" y="411510"/>
            <a:ext cx="4158778" cy="2017430"/>
          </a:xfrm>
          <a:prstGeom prst="wedgeRectCallout">
            <a:avLst>
              <a:gd name="adj1" fmla="val 60925"/>
              <a:gd name="adj2" fmla="val 40186"/>
            </a:avLst>
          </a:prstGeom>
          <a:solidFill>
            <a:schemeClr val="bg1"/>
          </a:solidFill>
          <a:ln cmpd="dbl">
            <a:solidFill>
              <a:srgbClr val="5B66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 설명선 13"/>
          <p:cNvSpPr/>
          <p:nvPr/>
        </p:nvSpPr>
        <p:spPr>
          <a:xfrm>
            <a:off x="4929555" y="790610"/>
            <a:ext cx="3746901" cy="1277084"/>
          </a:xfrm>
          <a:prstGeom prst="wedgeRectCallout">
            <a:avLst/>
          </a:prstGeom>
          <a:solidFill>
            <a:schemeClr val="bg1"/>
          </a:solidFill>
          <a:ln cmpd="dbl">
            <a:solidFill>
              <a:srgbClr val="5B66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5073571" y="2346823"/>
            <a:ext cx="2194832" cy="523220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/>
          <a:p>
            <a:pPr algn="r"/>
            <a:r>
              <a:rPr kumimoji="1" lang="en-US" altLang="ko-KR" sz="2800" u="sng" dirty="0" smtClean="0">
                <a:solidFill>
                  <a:srgbClr val="5B664C"/>
                </a:solidFill>
                <a:latin typeface="DX고딕 70" pitchFamily="18" charset="-127"/>
                <a:ea typeface="DX고딕 70" pitchFamily="18" charset="-127"/>
                <a:cs typeface="THE외계인설명서" pitchFamily="18" charset="-127"/>
              </a:rPr>
              <a:t>“ </a:t>
            </a:r>
            <a:r>
              <a:rPr kumimoji="1" lang="ko-KR" altLang="en-US" sz="2800" u="sng" dirty="0" smtClean="0">
                <a:solidFill>
                  <a:srgbClr val="5B664C"/>
                </a:solidFill>
                <a:latin typeface="DX고딕 70" pitchFamily="18" charset="-127"/>
                <a:ea typeface="DX고딕 70" pitchFamily="18" charset="-127"/>
                <a:cs typeface="THE외계인설명서" pitchFamily="18" charset="-127"/>
              </a:rPr>
              <a:t>수익성 </a:t>
            </a:r>
            <a:r>
              <a:rPr kumimoji="1" lang="en-US" altLang="ko-KR" sz="2800" u="sng" dirty="0" smtClean="0">
                <a:solidFill>
                  <a:srgbClr val="5B664C"/>
                </a:solidFill>
                <a:latin typeface="DX고딕 70" pitchFamily="18" charset="-127"/>
                <a:ea typeface="DX고딕 70" pitchFamily="18" charset="-127"/>
                <a:cs typeface="THE외계인설명서" pitchFamily="18" charset="-127"/>
              </a:rPr>
              <a:t>”</a:t>
            </a:r>
            <a:endParaRPr kumimoji="1" lang="en-US" altLang="ko-KR" sz="2800" u="sng" dirty="0">
              <a:solidFill>
                <a:srgbClr val="5B664C"/>
              </a:solidFill>
              <a:latin typeface="DX고딕 70" pitchFamily="18" charset="-127"/>
              <a:ea typeface="DX고딕 70" pitchFamily="18" charset="-127"/>
              <a:cs typeface="THE외계인설명서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23528" y="555526"/>
            <a:ext cx="4031878" cy="215444"/>
          </a:xfrm>
          <a:prstGeom prst="rect">
            <a:avLst/>
          </a:prstGeom>
          <a:scene3d>
            <a:camera prst="obliqueBottomRight"/>
            <a:lightRig rig="threePt" dir="t"/>
          </a:scene3d>
        </p:spPr>
        <p:txBody>
          <a:bodyPr wrap="square">
            <a:spAutoFit/>
          </a:bodyPr>
          <a:lstStyle/>
          <a:p>
            <a:pPr marR="0" lvl="0" indent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450850" algn="l"/>
              </a:tabLst>
            </a:pPr>
            <a:r>
              <a:rPr kumimoji="1" lang="ko-KR" altLang="en-US" sz="8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DX고딕 30" pitchFamily="18" charset="-127"/>
                <a:ea typeface="DX고딕 30" pitchFamily="18" charset="-127"/>
                <a:cs typeface="THE외계인설명서" pitchFamily="18" charset="-127"/>
              </a:rPr>
              <a:t>여기루</a:t>
            </a:r>
            <a:r>
              <a:rPr kumimoji="1"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DX고딕 30" pitchFamily="18" charset="-127"/>
                <a:ea typeface="DX고딕 30" pitchFamily="18" charset="-127"/>
                <a:cs typeface="THE외계인설명서" pitchFamily="18" charset="-127"/>
              </a:rPr>
              <a:t> </a:t>
            </a:r>
            <a:r>
              <a:rPr kumimoji="1" lang="ko-KR" altLang="en-US" sz="8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DX고딕 30" pitchFamily="18" charset="-127"/>
                <a:ea typeface="DX고딕 30" pitchFamily="18" charset="-127"/>
                <a:cs typeface="THE외계인설명서" pitchFamily="18" charset="-127"/>
              </a:rPr>
              <a:t>어플과</a:t>
            </a:r>
            <a:r>
              <a:rPr kumimoji="1"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DX고딕 30" pitchFamily="18" charset="-127"/>
                <a:ea typeface="DX고딕 30" pitchFamily="18" charset="-127"/>
                <a:cs typeface="THE외계인설명서" pitchFamily="18" charset="-127"/>
              </a:rPr>
              <a:t> </a:t>
            </a:r>
            <a:r>
              <a:rPr kumimoji="1"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DX고딕 30" pitchFamily="18" charset="-127"/>
                <a:ea typeface="DX고딕 30" pitchFamily="18" charset="-127"/>
                <a:cs typeface="THE외계인설명서" pitchFamily="18" charset="-127"/>
              </a:rPr>
              <a:t>T</a:t>
            </a:r>
            <a:r>
              <a:rPr kumimoji="1" lang="ko-KR" altLang="en-US" sz="8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DX고딕 30" pitchFamily="18" charset="-127"/>
                <a:ea typeface="DX고딕 30" pitchFamily="18" charset="-127"/>
                <a:cs typeface="THE외계인설명서" pitchFamily="18" charset="-127"/>
              </a:rPr>
              <a:t>맵의</a:t>
            </a:r>
            <a:r>
              <a:rPr kumimoji="1"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DX고딕 30" pitchFamily="18" charset="-127"/>
                <a:ea typeface="DX고딕 30" pitchFamily="18" charset="-127"/>
                <a:cs typeface="THE외계인설명서" pitchFamily="18" charset="-127"/>
              </a:rPr>
              <a:t> 연동으로 </a:t>
            </a:r>
            <a:r>
              <a:rPr kumimoji="1" lang="ko-KR" altLang="en-US" sz="8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DX고딕 30" pitchFamily="18" charset="-127"/>
                <a:ea typeface="DX고딕 30" pitchFamily="18" charset="-127"/>
                <a:cs typeface="THE외계인설명서" pitchFamily="18" charset="-127"/>
              </a:rPr>
              <a:t>어플</a:t>
            </a:r>
            <a:r>
              <a:rPr kumimoji="1"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DX고딕 30" pitchFamily="18" charset="-127"/>
                <a:ea typeface="DX고딕 30" pitchFamily="18" charset="-127"/>
                <a:cs typeface="THE외계인설명서" pitchFamily="18" charset="-127"/>
              </a:rPr>
              <a:t> 사용량 및 사용자 증가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611560" y="787321"/>
            <a:ext cx="3024336" cy="215444"/>
          </a:xfrm>
          <a:prstGeom prst="rect">
            <a:avLst/>
          </a:prstGeom>
          <a:scene3d>
            <a:camera prst="obliqueBottomRight"/>
            <a:lightRig rig="threePt" dir="t"/>
          </a:scene3d>
        </p:spPr>
        <p:txBody>
          <a:bodyPr wrap="square">
            <a:spAutoFit/>
          </a:bodyPr>
          <a:lstStyle/>
          <a:p>
            <a:pPr marR="0" lvl="0" indent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450850" algn="l"/>
              </a:tabLst>
            </a:pPr>
            <a:r>
              <a:rPr kumimoji="1"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DX고딕 30" pitchFamily="18" charset="-127"/>
                <a:ea typeface="DX고딕 30" pitchFamily="18" charset="-127"/>
                <a:cs typeface="THE외계인설명서" pitchFamily="18" charset="-127"/>
              </a:rPr>
              <a:t>사용자들의 여행 습관 데이터베이스 정보 축적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971600" y="1019116"/>
            <a:ext cx="2952328" cy="338554"/>
          </a:xfrm>
          <a:prstGeom prst="rect">
            <a:avLst/>
          </a:prstGeom>
          <a:scene3d>
            <a:camera prst="obliqueBottomRight"/>
            <a:lightRig rig="threePt" dir="t"/>
          </a:scene3d>
        </p:spPr>
        <p:txBody>
          <a:bodyPr wrap="square">
            <a:spAutoFit/>
          </a:bodyPr>
          <a:lstStyle/>
          <a:p>
            <a:pPr marR="0" lvl="0" indent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50850" algn="l"/>
              </a:tabLst>
            </a:pPr>
            <a:r>
              <a:rPr kumimoji="1" lang="ko-KR" altLang="en-US" sz="8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DX고딕 30" pitchFamily="18" charset="-127"/>
                <a:ea typeface="DX고딕 30" pitchFamily="18" charset="-127"/>
                <a:cs typeface="THE외계인설명서" pitchFamily="18" charset="-127"/>
              </a:rPr>
              <a:t>여기루</a:t>
            </a:r>
            <a:r>
              <a:rPr kumimoji="1"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DX고딕 30" pitchFamily="18" charset="-127"/>
                <a:ea typeface="DX고딕 30" pitchFamily="18" charset="-127"/>
                <a:cs typeface="THE외계인설명서" pitchFamily="18" charset="-127"/>
              </a:rPr>
              <a:t> 사용자들의 여행 계획</a:t>
            </a:r>
            <a:r>
              <a:rPr kumimoji="1"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DX고딕 30" pitchFamily="18" charset="-127"/>
                <a:ea typeface="DX고딕 30" pitchFamily="18" charset="-127"/>
                <a:cs typeface="THE외계인설명서" pitchFamily="18" charset="-127"/>
              </a:rPr>
              <a:t>, </a:t>
            </a:r>
            <a:r>
              <a:rPr kumimoji="1"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DX고딕 30" pitchFamily="18" charset="-127"/>
                <a:ea typeface="DX고딕 30" pitchFamily="18" charset="-127"/>
                <a:cs typeface="THE외계인설명서" pitchFamily="18" charset="-127"/>
              </a:rPr>
              <a:t>여행한 곳 등 </a:t>
            </a:r>
            <a:endParaRPr kumimoji="1" lang="en-US" altLang="ko-KR" sz="800" dirty="0" smtClean="0">
              <a:solidFill>
                <a:schemeClr val="tx1">
                  <a:lumMod val="75000"/>
                  <a:lumOff val="25000"/>
                </a:schemeClr>
              </a:solidFill>
              <a:latin typeface="DX고딕 30" pitchFamily="18" charset="-127"/>
              <a:ea typeface="DX고딕 30" pitchFamily="18" charset="-127"/>
              <a:cs typeface="THE외계인설명서" pitchFamily="18" charset="-127"/>
            </a:endParaRPr>
          </a:p>
          <a:p>
            <a:pPr marR="0" lvl="0" indent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50850" algn="l"/>
              </a:tabLst>
            </a:pPr>
            <a:r>
              <a:rPr kumimoji="1"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DX고딕 30" pitchFamily="18" charset="-127"/>
                <a:ea typeface="DX고딕 30" pitchFamily="18" charset="-127"/>
                <a:cs typeface="THE외계인설명서" pitchFamily="18" charset="-127"/>
              </a:rPr>
              <a:t>  여행정보들을 하나의 데이터베이스로 만듦</a:t>
            </a:r>
            <a:endParaRPr kumimoji="1" lang="en-US" altLang="ko-KR" sz="800" dirty="0" smtClean="0">
              <a:solidFill>
                <a:schemeClr val="tx1">
                  <a:lumMod val="75000"/>
                  <a:lumOff val="25000"/>
                </a:schemeClr>
              </a:solidFill>
              <a:latin typeface="DX고딕 30" pitchFamily="18" charset="-127"/>
              <a:ea typeface="DX고딕 30" pitchFamily="18" charset="-127"/>
              <a:cs typeface="THE외계인설명서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827584" y="2859782"/>
            <a:ext cx="3456383" cy="600164"/>
          </a:xfrm>
          <a:prstGeom prst="rect">
            <a:avLst/>
          </a:prstGeom>
          <a:scene3d>
            <a:camera prst="obliqueBottomRight"/>
            <a:lightRig rig="threePt" dir="t"/>
          </a:scene3d>
        </p:spPr>
        <p:txBody>
          <a:bodyPr wrap="square">
            <a:spAutoFit/>
          </a:bodyPr>
          <a:lstStyle/>
          <a:p>
            <a:pPr marR="0" lvl="0" indent="0" algn="r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450850" algn="l"/>
              </a:tabLst>
            </a:pPr>
            <a:r>
              <a:rPr kumimoji="1" lang="ko-KR" altLang="en-US" sz="1100" dirty="0" smtClean="0">
                <a:latin typeface="DX고딕 30" pitchFamily="18" charset="-127"/>
                <a:ea typeface="DX고딕 30" pitchFamily="18" charset="-127"/>
                <a:cs typeface="THE외계인설명서" pitchFamily="18" charset="-127"/>
              </a:rPr>
              <a:t>음식점</a:t>
            </a:r>
            <a:r>
              <a:rPr kumimoji="1" lang="en-US" altLang="ko-KR" sz="1100" dirty="0" smtClean="0">
                <a:latin typeface="DX고딕 30" pitchFamily="18" charset="-127"/>
                <a:ea typeface="DX고딕 30" pitchFamily="18" charset="-127"/>
                <a:cs typeface="THE외계인설명서" pitchFamily="18" charset="-127"/>
              </a:rPr>
              <a:t>, </a:t>
            </a:r>
            <a:r>
              <a:rPr kumimoji="1" lang="ko-KR" altLang="en-US" sz="1100" dirty="0" smtClean="0">
                <a:latin typeface="DX고딕 30" pitchFamily="18" charset="-127"/>
                <a:ea typeface="DX고딕 30" pitchFamily="18" charset="-127"/>
                <a:cs typeface="THE외계인설명서" pitchFamily="18" charset="-127"/>
              </a:rPr>
              <a:t>관광지</a:t>
            </a:r>
            <a:r>
              <a:rPr kumimoji="1" lang="en-US" altLang="ko-KR" sz="1100" dirty="0" smtClean="0">
                <a:latin typeface="DX고딕 30" pitchFamily="18" charset="-127"/>
                <a:ea typeface="DX고딕 30" pitchFamily="18" charset="-127"/>
                <a:cs typeface="THE외계인설명서" pitchFamily="18" charset="-127"/>
              </a:rPr>
              <a:t>, </a:t>
            </a:r>
            <a:r>
              <a:rPr kumimoji="1" lang="ko-KR" altLang="en-US" sz="1100" dirty="0" smtClean="0">
                <a:latin typeface="DX고딕 30" pitchFamily="18" charset="-127"/>
                <a:ea typeface="DX고딕 30" pitchFamily="18" charset="-127"/>
                <a:cs typeface="THE외계인설명서" pitchFamily="18" charset="-127"/>
              </a:rPr>
              <a:t>숙박과 </a:t>
            </a:r>
            <a:r>
              <a:rPr kumimoji="1" lang="ko-KR" altLang="en-US" sz="1100" dirty="0" smtClean="0">
                <a:latin typeface="DX고딕 30" pitchFamily="18" charset="-127"/>
                <a:ea typeface="DX고딕 30" pitchFamily="18" charset="-127"/>
                <a:cs typeface="THE외계인설명서" pitchFamily="18" charset="-127"/>
              </a:rPr>
              <a:t>제휴</a:t>
            </a:r>
            <a:endParaRPr kumimoji="1" lang="en-US" altLang="ko-KR" sz="1100" dirty="0" smtClean="0">
              <a:latin typeface="DX고딕 30" pitchFamily="18" charset="-127"/>
              <a:ea typeface="DX고딕 30" pitchFamily="18" charset="-127"/>
              <a:cs typeface="THE외계인설명서" pitchFamily="18" charset="-127"/>
            </a:endParaRPr>
          </a:p>
          <a:p>
            <a:pPr marR="0" lvl="0" indent="0" algn="r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450850" algn="l"/>
              </a:tabLst>
            </a:pPr>
            <a:r>
              <a:rPr kumimoji="1" lang="ko-KR" altLang="en-US" sz="1100" dirty="0" smtClean="0">
                <a:latin typeface="DX고딕 30" pitchFamily="18" charset="-127"/>
                <a:ea typeface="DX고딕 30" pitchFamily="18" charset="-127"/>
                <a:cs typeface="THE외계인설명서" pitchFamily="18" charset="-127"/>
              </a:rPr>
              <a:t>사용자의 </a:t>
            </a:r>
            <a:r>
              <a:rPr kumimoji="1" lang="ko-KR" altLang="en-US" sz="1100" dirty="0" smtClean="0">
                <a:latin typeface="DX고딕 30" pitchFamily="18" charset="-127"/>
                <a:ea typeface="DX고딕 30" pitchFamily="18" charset="-127"/>
                <a:cs typeface="THE외계인설명서" pitchFamily="18" charset="-127"/>
              </a:rPr>
              <a:t>현재 위치와 가깝거나 </a:t>
            </a:r>
            <a:endParaRPr kumimoji="1" lang="en-US" altLang="ko-KR" sz="1100" dirty="0" smtClean="0">
              <a:latin typeface="DX고딕 30" pitchFamily="18" charset="-127"/>
              <a:ea typeface="DX고딕 30" pitchFamily="18" charset="-127"/>
              <a:cs typeface="THE외계인설명서" pitchFamily="18" charset="-127"/>
            </a:endParaRPr>
          </a:p>
          <a:p>
            <a:pPr marR="0" lvl="0" indent="0" algn="r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450850" algn="l"/>
              </a:tabLst>
            </a:pPr>
            <a:r>
              <a:rPr kumimoji="1" lang="ko-KR" altLang="en-US" sz="1100" dirty="0" smtClean="0">
                <a:latin typeface="DX고딕 30" pitchFamily="18" charset="-127"/>
                <a:ea typeface="DX고딕 30" pitchFamily="18" charset="-127"/>
                <a:cs typeface="THE외계인설명서" pitchFamily="18" charset="-127"/>
              </a:rPr>
              <a:t>사용자의 여행 스타일에 맞는 업체의 </a:t>
            </a:r>
            <a:r>
              <a:rPr kumimoji="1" lang="ko-KR" altLang="en-US" sz="1100" b="1" dirty="0" smtClean="0">
                <a:solidFill>
                  <a:srgbClr val="5B664C"/>
                </a:solidFill>
                <a:latin typeface="DX고딕 70" pitchFamily="18" charset="-127"/>
                <a:ea typeface="DX고딕 70" pitchFamily="18" charset="-127"/>
                <a:cs typeface="THE외계인설명서" pitchFamily="18" charset="-127"/>
              </a:rPr>
              <a:t>광고</a:t>
            </a:r>
            <a:r>
              <a:rPr kumimoji="1" lang="ko-KR" altLang="en-US" sz="1100" dirty="0" smtClean="0">
                <a:latin typeface="DX고딕 30" pitchFamily="18" charset="-127"/>
                <a:ea typeface="DX고딕 30" pitchFamily="18" charset="-127"/>
                <a:cs typeface="THE외계인설명서" pitchFamily="18" charset="-127"/>
              </a:rPr>
              <a:t>를 삽입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5026282" y="1267119"/>
            <a:ext cx="2498046" cy="261610"/>
          </a:xfrm>
          <a:prstGeom prst="rect">
            <a:avLst/>
          </a:prstGeom>
          <a:scene3d>
            <a:camera prst="obliqueBottomRight"/>
            <a:lightRig rig="threePt" dir="t"/>
          </a:scene3d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450850" algn="l"/>
              </a:tabLst>
            </a:pPr>
            <a:r>
              <a:rPr kumimoji="1" lang="ko-KR" altLang="en-US" sz="1100" dirty="0" smtClean="0">
                <a:latin typeface="DX고딕 30" pitchFamily="18" charset="-127"/>
                <a:ea typeface="DX고딕 30" pitchFamily="18" charset="-127"/>
                <a:cs typeface="THE외계인설명서" pitchFamily="18" charset="-127"/>
              </a:rPr>
              <a:t>검색 </a:t>
            </a:r>
            <a:r>
              <a:rPr kumimoji="1" lang="ko-KR" altLang="en-US" sz="1100" dirty="0">
                <a:latin typeface="DX고딕 30" pitchFamily="18" charset="-127"/>
                <a:ea typeface="DX고딕 30" pitchFamily="18" charset="-127"/>
                <a:cs typeface="THE외계인설명서" pitchFamily="18" charset="-127"/>
              </a:rPr>
              <a:t>루트의 </a:t>
            </a:r>
            <a:r>
              <a:rPr kumimoji="1" lang="ko-KR" altLang="en-US" sz="1100" dirty="0">
                <a:solidFill>
                  <a:srgbClr val="5B664C"/>
                </a:solidFill>
                <a:latin typeface="DX고딕 70" pitchFamily="18" charset="-127"/>
                <a:ea typeface="DX고딕 70" pitchFamily="18" charset="-127"/>
                <a:cs typeface="THE외계인설명서" pitchFamily="18" charset="-127"/>
              </a:rPr>
              <a:t>개수 증가</a:t>
            </a:r>
            <a:r>
              <a:rPr kumimoji="1" lang="ko-KR" altLang="en-US" sz="1100" dirty="0">
                <a:latin typeface="DX고딕 30" pitchFamily="18" charset="-127"/>
                <a:ea typeface="DX고딕 30" pitchFamily="18" charset="-127"/>
                <a:cs typeface="THE외계인설명서" pitchFamily="18" charset="-127"/>
              </a:rPr>
              <a:t>에 따른 </a:t>
            </a:r>
            <a:r>
              <a:rPr kumimoji="1" lang="ko-KR" altLang="en-US" sz="1100" dirty="0" smtClean="0">
                <a:latin typeface="DX고딕 30" pitchFamily="18" charset="-127"/>
                <a:ea typeface="DX고딕 30" pitchFamily="18" charset="-127"/>
                <a:cs typeface="THE외계인설명서" pitchFamily="18" charset="-127"/>
              </a:rPr>
              <a:t>수익</a:t>
            </a:r>
            <a:endParaRPr kumimoji="1" lang="ko-KR" altLang="en-US" sz="1100" dirty="0">
              <a:latin typeface="DX고딕 30" pitchFamily="18" charset="-127"/>
              <a:ea typeface="DX고딕 30" pitchFamily="18" charset="-127"/>
              <a:cs typeface="THE외계인설명서" pitchFamily="18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5508104" y="1491630"/>
            <a:ext cx="3240360" cy="338554"/>
          </a:xfrm>
          <a:prstGeom prst="rect">
            <a:avLst/>
          </a:prstGeom>
          <a:scene3d>
            <a:camera prst="obliqueBottomRight"/>
            <a:lightRig rig="threePt" dir="t"/>
          </a:scene3d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450850" algn="l"/>
              </a:tabLst>
            </a:pPr>
            <a:r>
              <a:rPr kumimoji="1"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DX고딕 30" pitchFamily="18" charset="-127"/>
                <a:ea typeface="DX고딕 30" pitchFamily="18" charset="-127"/>
                <a:cs typeface="THE외계인설명서" pitchFamily="18" charset="-127"/>
              </a:rPr>
              <a:t>경유지 추가를 기본 </a:t>
            </a:r>
            <a:r>
              <a:rPr kumimoji="1"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DX고딕 30" pitchFamily="18" charset="-127"/>
                <a:ea typeface="DX고딕 30" pitchFamily="18" charset="-127"/>
                <a:cs typeface="THE외계인설명서" pitchFamily="18" charset="-127"/>
              </a:rPr>
              <a:t>3(2) </a:t>
            </a:r>
            <a:r>
              <a:rPr kumimoji="1"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DX고딕 30" pitchFamily="18" charset="-127"/>
                <a:ea typeface="DX고딕 30" pitchFamily="18" charset="-127"/>
                <a:cs typeface="THE외계인설명서" pitchFamily="18" charset="-127"/>
              </a:rPr>
              <a:t>개로 설정하고</a:t>
            </a:r>
            <a:r>
              <a:rPr kumimoji="1"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DX고딕 30" pitchFamily="18" charset="-127"/>
                <a:ea typeface="DX고딕 30" pitchFamily="18" charset="-127"/>
                <a:cs typeface="THE외계인설명서" pitchFamily="18" charset="-127"/>
              </a:rPr>
              <a:t>,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450850" algn="l"/>
              </a:tabLst>
            </a:pPr>
            <a:r>
              <a:rPr kumimoji="1"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DX고딕 30" pitchFamily="18" charset="-127"/>
                <a:ea typeface="DX고딕 30" pitchFamily="18" charset="-127"/>
                <a:cs typeface="THE외계인설명서" pitchFamily="18" charset="-127"/>
              </a:rPr>
              <a:t>이를 초과할 경우 추가 비용을 결제하도록 하여 얻는 수익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040" y="2889894"/>
            <a:ext cx="4320480" cy="2346152"/>
          </a:xfrm>
          <a:prstGeom prst="rect">
            <a:avLst/>
          </a:prstGeom>
          <a:effectLst>
            <a:softEdge rad="63500"/>
          </a:effectLst>
        </p:spPr>
      </p:pic>
      <p:cxnSp>
        <p:nvCxnSpPr>
          <p:cNvPr id="17" name="직선 연결선 16"/>
          <p:cNvCxnSpPr/>
          <p:nvPr/>
        </p:nvCxnSpPr>
        <p:spPr>
          <a:xfrm>
            <a:off x="-756592" y="51470"/>
            <a:ext cx="11372294" cy="0"/>
          </a:xfrm>
          <a:prstGeom prst="line">
            <a:avLst/>
          </a:prstGeom>
          <a:ln w="127000">
            <a:solidFill>
              <a:srgbClr val="8A98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-612576" y="5080879"/>
            <a:ext cx="11372294" cy="0"/>
          </a:xfrm>
          <a:prstGeom prst="line">
            <a:avLst/>
          </a:prstGeom>
          <a:ln w="127000">
            <a:solidFill>
              <a:srgbClr val="8A98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>
            <a:stCxn id="9" idx="1"/>
            <a:endCxn id="10" idx="1"/>
          </p:cNvCxnSpPr>
          <p:nvPr/>
        </p:nvCxnSpPr>
        <p:spPr>
          <a:xfrm>
            <a:off x="323528" y="663248"/>
            <a:ext cx="288032" cy="23179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>
            <a:stCxn id="10" idx="1"/>
            <a:endCxn id="11" idx="1"/>
          </p:cNvCxnSpPr>
          <p:nvPr/>
        </p:nvCxnSpPr>
        <p:spPr>
          <a:xfrm>
            <a:off x="611560" y="895043"/>
            <a:ext cx="360040" cy="29335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>
            <a:stCxn id="11" idx="1"/>
            <a:endCxn id="28" idx="1"/>
          </p:cNvCxnSpPr>
          <p:nvPr/>
        </p:nvCxnSpPr>
        <p:spPr>
          <a:xfrm>
            <a:off x="971600" y="1188393"/>
            <a:ext cx="216024" cy="354906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1547094" y="1856592"/>
            <a:ext cx="2646610" cy="415498"/>
          </a:xfrm>
          <a:prstGeom prst="rect">
            <a:avLst/>
          </a:prstGeom>
          <a:scene3d>
            <a:camera prst="obliqueBottomRight"/>
            <a:lightRig rig="threePt" dir="t"/>
          </a:scene3d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450850" algn="l"/>
              </a:tabLst>
            </a:pPr>
            <a:r>
              <a:rPr kumimoji="1" lang="ko-KR" altLang="en-US" sz="1050" dirty="0" smtClean="0">
                <a:solidFill>
                  <a:srgbClr val="5B664C"/>
                </a:solidFill>
                <a:latin typeface="DX고딕 70" pitchFamily="18" charset="-127"/>
                <a:ea typeface="DX고딕 70" pitchFamily="18" charset="-127"/>
                <a:cs typeface="THE외계인설명서" pitchFamily="18" charset="-127"/>
              </a:rPr>
              <a:t>여행자</a:t>
            </a:r>
            <a:r>
              <a:rPr kumimoji="1" lang="ko-KR" altLang="en-US" sz="10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DX고딕 30" pitchFamily="18" charset="-127"/>
                <a:ea typeface="DX고딕 30" pitchFamily="18" charset="-127"/>
                <a:cs typeface="THE외계인설명서" pitchFamily="18" charset="-127"/>
              </a:rPr>
              <a:t>들의 </a:t>
            </a:r>
            <a:r>
              <a:rPr kumimoji="1" lang="ko-KR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DX고딕 30" pitchFamily="18" charset="-127"/>
                <a:ea typeface="DX고딕 30" pitchFamily="18" charset="-127"/>
                <a:cs typeface="THE외계인설명서" pitchFamily="18" charset="-127"/>
              </a:rPr>
              <a:t>여행정보를 알고 싶은 </a:t>
            </a:r>
            <a:endParaRPr kumimoji="1" lang="en-US" altLang="ko-KR" sz="1050" dirty="0">
              <a:solidFill>
                <a:schemeClr val="tx1">
                  <a:lumMod val="85000"/>
                  <a:lumOff val="15000"/>
                </a:schemeClr>
              </a:solidFill>
              <a:latin typeface="DX고딕 30" pitchFamily="18" charset="-127"/>
              <a:ea typeface="DX고딕 30" pitchFamily="18" charset="-127"/>
              <a:cs typeface="THE외계인설명서" pitchFamily="18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450850" algn="l"/>
              </a:tabLst>
            </a:pPr>
            <a:r>
              <a:rPr kumimoji="1" lang="ko-KR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DX고딕 30" pitchFamily="18" charset="-127"/>
                <a:ea typeface="DX고딕 30" pitchFamily="18" charset="-127"/>
                <a:cs typeface="THE외계인설명서" pitchFamily="18" charset="-127"/>
              </a:rPr>
              <a:t>  </a:t>
            </a:r>
            <a:r>
              <a:rPr kumimoji="1" lang="ko-KR" altLang="en-US" sz="1050" dirty="0">
                <a:solidFill>
                  <a:srgbClr val="5B664C"/>
                </a:solidFill>
                <a:latin typeface="DX고딕 70" pitchFamily="18" charset="-127"/>
                <a:ea typeface="DX고딕 70" pitchFamily="18" charset="-127"/>
                <a:cs typeface="THE외계인설명서" pitchFamily="18" charset="-127"/>
              </a:rPr>
              <a:t>기업</a:t>
            </a:r>
            <a:r>
              <a:rPr kumimoji="1" lang="ko-KR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DX고딕 30" pitchFamily="18" charset="-127"/>
                <a:ea typeface="DX고딕 30" pitchFamily="18" charset="-127"/>
                <a:cs typeface="THE외계인설명서" pitchFamily="18" charset="-127"/>
              </a:rPr>
              <a:t>들에게 제공해 돈을 벌 수 있을 </a:t>
            </a:r>
            <a:r>
              <a:rPr kumimoji="1" lang="ko-KR" altLang="en-US" sz="10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DX고딕 30" pitchFamily="18" charset="-127"/>
                <a:ea typeface="DX고딕 30" pitchFamily="18" charset="-127"/>
                <a:cs typeface="THE외계인설명서" pitchFamily="18" charset="-127"/>
              </a:rPr>
              <a:t>것</a:t>
            </a:r>
            <a:endParaRPr kumimoji="1" lang="en-US" altLang="ko-KR" sz="1050" dirty="0">
              <a:solidFill>
                <a:schemeClr val="tx1">
                  <a:lumMod val="85000"/>
                  <a:lumOff val="15000"/>
                </a:schemeClr>
              </a:solidFill>
              <a:latin typeface="DX고딕 30" pitchFamily="18" charset="-127"/>
              <a:ea typeface="DX고딕 30" pitchFamily="18" charset="-127"/>
              <a:cs typeface="THE외계인설명서" pitchFamily="18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1187624" y="1374022"/>
            <a:ext cx="2520280" cy="338554"/>
          </a:xfrm>
          <a:prstGeom prst="rect">
            <a:avLst/>
          </a:prstGeom>
          <a:scene3d>
            <a:camera prst="obliqueBottomRight"/>
            <a:lightRig rig="threePt" dir="t"/>
          </a:scene3d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450850" algn="l"/>
              </a:tabLst>
            </a:pPr>
            <a:r>
              <a:rPr kumimoji="1"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DX고딕 30" pitchFamily="18" charset="-127"/>
                <a:ea typeface="DX고딕 30" pitchFamily="18" charset="-127"/>
                <a:cs typeface="THE외계인설명서" pitchFamily="18" charset="-127"/>
              </a:rPr>
              <a:t>데이터베이스는 자체적으로 사용자에게 </a:t>
            </a:r>
            <a:endParaRPr kumimoji="1" lang="en-US" altLang="ko-KR" sz="800" dirty="0">
              <a:solidFill>
                <a:schemeClr val="tx1">
                  <a:lumMod val="75000"/>
                  <a:lumOff val="25000"/>
                </a:schemeClr>
              </a:solidFill>
              <a:latin typeface="DX고딕 30" pitchFamily="18" charset="-127"/>
              <a:ea typeface="DX고딕 30" pitchFamily="18" charset="-127"/>
              <a:cs typeface="THE외계인설명서" pitchFamily="18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450850" algn="l"/>
              </a:tabLst>
            </a:pPr>
            <a:r>
              <a:rPr kumimoji="1"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DX고딕 30" pitchFamily="18" charset="-127"/>
                <a:ea typeface="DX고딕 30" pitchFamily="18" charset="-127"/>
                <a:cs typeface="THE외계인설명서" pitchFamily="18" charset="-127"/>
              </a:rPr>
              <a:t>  </a:t>
            </a:r>
            <a:r>
              <a:rPr kumimoji="1"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DX고딕 30" pitchFamily="18" charset="-127"/>
                <a:ea typeface="DX고딕 30" pitchFamily="18" charset="-127"/>
                <a:cs typeface="THE외계인설명서" pitchFamily="18" charset="-127"/>
              </a:rPr>
              <a:t>유동적인 정보를 제공할 수 </a:t>
            </a:r>
            <a:r>
              <a:rPr kumimoji="1"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DX고딕 30" pitchFamily="18" charset="-127"/>
                <a:ea typeface="DX고딕 30" pitchFamily="18" charset="-127"/>
                <a:cs typeface="THE외계인설명서" pitchFamily="18" charset="-127"/>
              </a:rPr>
              <a:t>있</a:t>
            </a:r>
            <a:r>
              <a:rPr kumimoji="1"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DX고딕 30" pitchFamily="18" charset="-127"/>
                <a:ea typeface="DX고딕 30" pitchFamily="18" charset="-127"/>
                <a:cs typeface="THE외계인설명서" pitchFamily="18" charset="-127"/>
              </a:rPr>
              <a:t>음</a:t>
            </a:r>
            <a:r>
              <a:rPr kumimoji="1"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DX고딕 30" pitchFamily="18" charset="-127"/>
                <a:ea typeface="DX고딕 30" pitchFamily="18" charset="-127"/>
                <a:cs typeface="THE외계인설명서" pitchFamily="18" charset="-127"/>
              </a:rPr>
              <a:t> </a:t>
            </a:r>
            <a:endParaRPr kumimoji="1" lang="en-US" altLang="ko-KR" sz="800" dirty="0">
              <a:solidFill>
                <a:schemeClr val="tx1">
                  <a:lumMod val="75000"/>
                  <a:lumOff val="25000"/>
                </a:schemeClr>
              </a:solidFill>
              <a:latin typeface="DX고딕 30" pitchFamily="18" charset="-127"/>
              <a:ea typeface="DX고딕 30" pitchFamily="18" charset="-127"/>
              <a:cs typeface="THE외계인설명서" pitchFamily="18" charset="-127"/>
            </a:endParaRPr>
          </a:p>
        </p:txBody>
      </p:sp>
      <p:cxnSp>
        <p:nvCxnSpPr>
          <p:cNvPr id="31" name="직선 연결선 30"/>
          <p:cNvCxnSpPr>
            <a:stCxn id="28" idx="1"/>
            <a:endCxn id="25" idx="1"/>
          </p:cNvCxnSpPr>
          <p:nvPr/>
        </p:nvCxnSpPr>
        <p:spPr>
          <a:xfrm>
            <a:off x="1187624" y="1543299"/>
            <a:ext cx="359470" cy="521042"/>
          </a:xfrm>
          <a:prstGeom prst="line">
            <a:avLst/>
          </a:prstGeom>
          <a:ln w="19050">
            <a:solidFill>
              <a:srgbClr val="BB7D6F"/>
            </a:solidFill>
            <a:prstDash val="sysDot"/>
            <a:headEnd type="oval" w="sm" len="sm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그림 36"/>
          <p:cNvPicPr>
            <a:picLocks noChangeAspect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6295" y="891779"/>
            <a:ext cx="506145" cy="506145"/>
          </a:xfrm>
          <a:prstGeom prst="rect">
            <a:avLst/>
          </a:prstGeom>
        </p:spPr>
      </p:pic>
      <p:sp>
        <p:nvSpPr>
          <p:cNvPr id="29" name="사각형 설명선 28"/>
          <p:cNvSpPr/>
          <p:nvPr/>
        </p:nvSpPr>
        <p:spPr>
          <a:xfrm>
            <a:off x="2572547" y="3652855"/>
            <a:ext cx="1368153" cy="861232"/>
          </a:xfrm>
          <a:prstGeom prst="wedgeRectCallout">
            <a:avLst>
              <a:gd name="adj1" fmla="val 22590"/>
              <a:gd name="adj2" fmla="val -73987"/>
            </a:avLst>
          </a:prstGeom>
          <a:noFill/>
          <a:ln w="28575">
            <a:solidFill>
              <a:srgbClr val="5B664C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116569" y="3670611"/>
            <a:ext cx="966931" cy="215444"/>
          </a:xfrm>
          <a:prstGeom prst="rect">
            <a:avLst/>
          </a:prstGeom>
          <a:scene3d>
            <a:camera prst="obliqueBottomRight"/>
            <a:lightRig rig="threePt" dir="t"/>
          </a:scene3d>
        </p:spPr>
        <p:txBody>
          <a:bodyPr wrap="square">
            <a:spAutoFit/>
          </a:bodyPr>
          <a:lstStyle>
            <a:defPPr>
              <a:defRPr lang="ko-KR"/>
            </a:defPPr>
            <a:lvl1pPr marR="0" lvl="0" indent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450850" algn="l"/>
              </a:tabLst>
              <a:defRPr kumimoji="1" sz="900">
                <a:solidFill>
                  <a:schemeClr val="tx1">
                    <a:lumMod val="75000"/>
                    <a:lumOff val="25000"/>
                  </a:schemeClr>
                </a:solidFill>
                <a:latin typeface="DX고딕 30" pitchFamily="18" charset="-127"/>
                <a:ea typeface="DX고딕 30" pitchFamily="18" charset="-127"/>
                <a:cs typeface="THE외계인설명서" pitchFamily="18" charset="-127"/>
              </a:defRPr>
            </a:lvl1pPr>
          </a:lstStyle>
          <a:p>
            <a:r>
              <a:rPr lang="ko-KR" altLang="en-US" sz="800" dirty="0">
                <a:latin typeface="DX고딕 20" pitchFamily="18" charset="-127"/>
                <a:ea typeface="DX고딕 20" pitchFamily="18" charset="-127"/>
              </a:rPr>
              <a:t>할인 티켓 제공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2846504" y="4124551"/>
            <a:ext cx="1274708" cy="215444"/>
          </a:xfrm>
          <a:prstGeom prst="rect">
            <a:avLst/>
          </a:prstGeom>
          <a:scene3d>
            <a:camera prst="obliqueBottomRight"/>
            <a:lightRig rig="threePt" dir="t"/>
          </a:scene3d>
        </p:spPr>
        <p:txBody>
          <a:bodyPr wrap="square">
            <a:spAutoFit/>
          </a:bodyPr>
          <a:lstStyle>
            <a:defPPr>
              <a:defRPr lang="ko-KR"/>
            </a:defPPr>
            <a:lvl1pPr marR="0" lvl="0" indent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450850" algn="l"/>
              </a:tabLst>
              <a:defRPr kumimoji="1" sz="900">
                <a:solidFill>
                  <a:schemeClr val="tx1">
                    <a:lumMod val="75000"/>
                    <a:lumOff val="25000"/>
                  </a:schemeClr>
                </a:solidFill>
                <a:latin typeface="DX고딕 30" pitchFamily="18" charset="-127"/>
                <a:ea typeface="DX고딕 30" pitchFamily="18" charset="-127"/>
                <a:cs typeface="THE외계인설명서" pitchFamily="18" charset="-127"/>
              </a:defRPr>
            </a:lvl1pPr>
          </a:lstStyle>
          <a:p>
            <a:r>
              <a:rPr lang="ko-KR" altLang="en-US" sz="800" dirty="0">
                <a:latin typeface="DX고딕 20" pitchFamily="18" charset="-127"/>
                <a:ea typeface="DX고딕 20" pitchFamily="18" charset="-127"/>
              </a:rPr>
              <a:t>음식</a:t>
            </a:r>
            <a:r>
              <a:rPr lang="en-US" altLang="ko-KR" sz="800" dirty="0">
                <a:latin typeface="DX고딕 20" pitchFamily="18" charset="-127"/>
                <a:ea typeface="DX고딕 20" pitchFamily="18" charset="-127"/>
              </a:rPr>
              <a:t>(</a:t>
            </a:r>
            <a:r>
              <a:rPr lang="ko-KR" altLang="en-US" sz="800" dirty="0" err="1">
                <a:latin typeface="DX고딕 20" pitchFamily="18" charset="-127"/>
                <a:ea typeface="DX고딕 20" pitchFamily="18" charset="-127"/>
              </a:rPr>
              <a:t>맛집</a:t>
            </a:r>
            <a:r>
              <a:rPr lang="en-US" altLang="ko-KR" sz="800" dirty="0">
                <a:latin typeface="DX고딕 20" pitchFamily="18" charset="-127"/>
                <a:ea typeface="DX고딕 20" pitchFamily="18" charset="-127"/>
              </a:rPr>
              <a:t>)</a:t>
            </a:r>
            <a:r>
              <a:rPr lang="ko-KR" altLang="en-US" sz="800" dirty="0">
                <a:latin typeface="DX고딕 20" pitchFamily="18" charset="-127"/>
                <a:ea typeface="DX고딕 20" pitchFamily="18" charset="-127"/>
              </a:rPr>
              <a:t> 정보 제공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2629482" y="3818965"/>
            <a:ext cx="1518364" cy="215444"/>
          </a:xfrm>
          <a:prstGeom prst="rect">
            <a:avLst/>
          </a:prstGeom>
          <a:scene3d>
            <a:camera prst="obliqueBottomRight"/>
            <a:lightRig rig="threePt" dir="t"/>
          </a:scene3d>
        </p:spPr>
        <p:txBody>
          <a:bodyPr wrap="square">
            <a:spAutoFit/>
          </a:bodyPr>
          <a:lstStyle>
            <a:defPPr>
              <a:defRPr lang="ko-KR"/>
            </a:defPPr>
            <a:lvl1pPr marR="0" lvl="0" indent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450850" algn="l"/>
              </a:tabLst>
              <a:defRPr kumimoji="1" sz="900">
                <a:solidFill>
                  <a:schemeClr val="tx1">
                    <a:lumMod val="75000"/>
                    <a:lumOff val="25000"/>
                  </a:schemeClr>
                </a:solidFill>
                <a:latin typeface="DX고딕 30" pitchFamily="18" charset="-127"/>
                <a:ea typeface="DX고딕 30" pitchFamily="18" charset="-127"/>
                <a:cs typeface="THE외계인설명서" pitchFamily="18" charset="-127"/>
              </a:defRPr>
            </a:lvl1pPr>
          </a:lstStyle>
          <a:p>
            <a:r>
              <a:rPr lang="ko-KR" altLang="en-US" sz="800" dirty="0">
                <a:latin typeface="DX고딕 20" pitchFamily="18" charset="-127"/>
                <a:ea typeface="DX고딕 20" pitchFamily="18" charset="-127"/>
              </a:rPr>
              <a:t>관광지 행사 및 축제 제공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3116569" y="3967319"/>
            <a:ext cx="966931" cy="215444"/>
          </a:xfrm>
          <a:prstGeom prst="rect">
            <a:avLst/>
          </a:prstGeom>
          <a:scene3d>
            <a:camera prst="obliqueBottomRight"/>
            <a:lightRig rig="threePt" dir="t"/>
          </a:scene3d>
        </p:spPr>
        <p:txBody>
          <a:bodyPr wrap="square">
            <a:spAutoFit/>
          </a:bodyPr>
          <a:lstStyle>
            <a:defPPr>
              <a:defRPr lang="ko-KR"/>
            </a:defPPr>
            <a:lvl1pPr marR="0" lvl="0" indent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450850" algn="l"/>
              </a:tabLst>
              <a:defRPr kumimoji="1" sz="900">
                <a:solidFill>
                  <a:schemeClr val="tx1">
                    <a:lumMod val="75000"/>
                    <a:lumOff val="25000"/>
                  </a:schemeClr>
                </a:solidFill>
                <a:latin typeface="DX고딕 30" pitchFamily="18" charset="-127"/>
                <a:ea typeface="DX고딕 30" pitchFamily="18" charset="-127"/>
                <a:cs typeface="THE외계인설명서" pitchFamily="18" charset="-127"/>
              </a:defRPr>
            </a:lvl1pPr>
          </a:lstStyle>
          <a:p>
            <a:r>
              <a:rPr lang="ko-KR" altLang="en-US" sz="800" dirty="0">
                <a:latin typeface="DX고딕 20" pitchFamily="18" charset="-127"/>
                <a:ea typeface="DX고딕 20" pitchFamily="18" charset="-127"/>
              </a:rPr>
              <a:t>숙박 업체 제공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3001152" y="4264026"/>
            <a:ext cx="1082348" cy="215444"/>
          </a:xfrm>
          <a:prstGeom prst="rect">
            <a:avLst/>
          </a:prstGeom>
          <a:scene3d>
            <a:camera prst="obliqueBottomRight"/>
            <a:lightRig rig="threePt" dir="t"/>
          </a:scene3d>
        </p:spPr>
        <p:txBody>
          <a:bodyPr wrap="square">
            <a:spAutoFit/>
          </a:bodyPr>
          <a:lstStyle>
            <a:defPPr>
              <a:defRPr lang="ko-KR"/>
            </a:defPPr>
            <a:lvl1pPr marR="0" lvl="0" indent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450850" algn="l"/>
              </a:tabLst>
              <a:defRPr kumimoji="1" sz="900">
                <a:solidFill>
                  <a:schemeClr val="tx1">
                    <a:lumMod val="75000"/>
                    <a:lumOff val="25000"/>
                  </a:schemeClr>
                </a:solidFill>
                <a:latin typeface="DX고딕 30" pitchFamily="18" charset="-127"/>
                <a:ea typeface="DX고딕 30" pitchFamily="18" charset="-127"/>
                <a:cs typeface="THE외계인설명서" pitchFamily="18" charset="-127"/>
              </a:defRPr>
            </a:lvl1pPr>
          </a:lstStyle>
          <a:p>
            <a:r>
              <a:rPr lang="ko-KR" altLang="en-US" sz="800" dirty="0">
                <a:latin typeface="DX고딕 20" pitchFamily="18" charset="-127"/>
                <a:ea typeface="DX고딕 20" pitchFamily="18" charset="-127"/>
              </a:rPr>
              <a:t>패키지 상품 제공</a:t>
            </a:r>
          </a:p>
        </p:txBody>
      </p:sp>
    </p:spTree>
    <p:extLst>
      <p:ext uri="{BB962C8B-B14F-4D97-AF65-F5344CB8AC3E}">
        <p14:creationId xmlns:p14="http://schemas.microsoft.com/office/powerpoint/2010/main" val="1443935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직선 연결선 30"/>
          <p:cNvCxnSpPr/>
          <p:nvPr/>
        </p:nvCxnSpPr>
        <p:spPr>
          <a:xfrm flipH="1">
            <a:off x="4565328" y="2643758"/>
            <a:ext cx="1" cy="864096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723505" y="843558"/>
            <a:ext cx="3488455" cy="369332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kumimoji="1" lang="ko-KR" altLang="ko-KR" sz="9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여기루는</a:t>
            </a:r>
            <a:r>
              <a:rPr kumimoji="1" lang="ko-KR" altLang="ko-KR" sz="9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 </a:t>
            </a:r>
            <a:r>
              <a:rPr kumimoji="1" lang="ko-KR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추후 사용자들의 여행 정보를 데이터베이스로 만들 </a:t>
            </a:r>
            <a:r>
              <a:rPr kumimoji="1" lang="ko-KR" altLang="ko-KR" sz="9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것</a:t>
            </a:r>
            <a:endParaRPr kumimoji="1" lang="en-US" altLang="ko-KR" sz="900" dirty="0" smtClean="0">
              <a:solidFill>
                <a:schemeClr val="tx1">
                  <a:lumMod val="50000"/>
                  <a:lumOff val="50000"/>
                </a:schemeClr>
              </a:solidFill>
              <a:latin typeface="DX고딕 40" pitchFamily="18" charset="-127"/>
              <a:ea typeface="DX고딕 40" pitchFamily="18" charset="-127"/>
              <a:cs typeface="THE외계인설명서" pitchFamily="18" charset="-127"/>
            </a:endParaRPr>
          </a:p>
          <a:p>
            <a:r>
              <a:rPr kumimoji="1" lang="ko-KR" altLang="ko-KR" sz="9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이를 </a:t>
            </a:r>
            <a:r>
              <a:rPr kumimoji="1" lang="ko-KR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활용해 </a:t>
            </a:r>
            <a:r>
              <a:rPr kumimoji="1" lang="ko-KR" altLang="ko-KR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여기루만의</a:t>
            </a:r>
            <a:r>
              <a:rPr kumimoji="1" lang="ko-KR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 루트</a:t>
            </a:r>
            <a:r>
              <a:rPr kumimoji="1" lang="x-none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, </a:t>
            </a:r>
            <a:r>
              <a:rPr kumimoji="1" lang="ko-KR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관광지를 추천해 줄 </a:t>
            </a:r>
            <a:r>
              <a:rPr kumimoji="1" lang="ko-KR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수 </a:t>
            </a:r>
            <a:r>
              <a:rPr kumimoji="1" lang="ko-KR" altLang="ko-KR" sz="900" smtClean="0">
                <a:solidFill>
                  <a:schemeClr val="tx1">
                    <a:lumMod val="50000"/>
                    <a:lumOff val="50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있</a:t>
            </a:r>
            <a:r>
              <a:rPr kumimoji="1" lang="ko-KR" altLang="en-US" sz="900" smtClean="0">
                <a:solidFill>
                  <a:schemeClr val="tx1">
                    <a:lumMod val="50000"/>
                    <a:lumOff val="50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음</a:t>
            </a:r>
            <a:r>
              <a:rPr kumimoji="1" lang="x-none" altLang="ko-KR" sz="900" smtClean="0">
                <a:solidFill>
                  <a:schemeClr val="tx1">
                    <a:lumMod val="50000"/>
                    <a:lumOff val="50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 </a:t>
            </a:r>
            <a:endParaRPr kumimoji="1" lang="en-US" altLang="ko-KR" sz="900" dirty="0" smtClean="0">
              <a:solidFill>
                <a:schemeClr val="tx1">
                  <a:lumMod val="50000"/>
                  <a:lumOff val="50000"/>
                </a:schemeClr>
              </a:solidFill>
              <a:latin typeface="DX고딕 40" pitchFamily="18" charset="-127"/>
              <a:ea typeface="DX고딕 40" pitchFamily="18" charset="-127"/>
              <a:cs typeface="THE외계인설명서" pitchFamily="18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-756592" y="51470"/>
            <a:ext cx="11372294" cy="0"/>
          </a:xfrm>
          <a:prstGeom prst="line">
            <a:avLst/>
          </a:prstGeom>
          <a:ln w="127000">
            <a:solidFill>
              <a:srgbClr val="8A98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/>
          <p:cNvCxnSpPr/>
          <p:nvPr/>
        </p:nvCxnSpPr>
        <p:spPr>
          <a:xfrm>
            <a:off x="-612576" y="5080879"/>
            <a:ext cx="11372294" cy="0"/>
          </a:xfrm>
          <a:prstGeom prst="line">
            <a:avLst/>
          </a:prstGeom>
          <a:ln w="127000">
            <a:solidFill>
              <a:srgbClr val="8A98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3305423" y="1361421"/>
            <a:ext cx="2618024" cy="276999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kumimoji="1" lang="x-none" altLang="ko-KR" sz="1200"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TourApi </a:t>
            </a:r>
            <a:r>
              <a:rPr kumimoji="1" lang="ko-KR" altLang="ko-KR" sz="1200"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루트에 대한 데이터베이스</a:t>
            </a:r>
            <a:endParaRPr kumimoji="1" lang="ko-KR" altLang="en-US" sz="1200">
              <a:latin typeface="DX고딕 40" pitchFamily="18" charset="-127"/>
              <a:ea typeface="DX고딕 40" pitchFamily="18" charset="-127"/>
              <a:cs typeface="THE외계인설명서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651363" y="1356906"/>
            <a:ext cx="1481496" cy="276999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kumimoji="1" lang="x-none" altLang="ko-KR" sz="1200"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Tmap</a:t>
            </a:r>
            <a:r>
              <a:rPr kumimoji="1" lang="ko-KR" altLang="ko-KR" sz="1200"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의 지도 정보</a:t>
            </a:r>
            <a:endParaRPr kumimoji="1" lang="ko-KR" altLang="en-US" sz="1200">
              <a:latin typeface="DX고딕 40" pitchFamily="18" charset="-127"/>
              <a:ea typeface="DX고딕 40" pitchFamily="18" charset="-127"/>
              <a:cs typeface="THE외계인설명서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115616" y="1356905"/>
            <a:ext cx="1627369" cy="276999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kumimoji="1" lang="ko-KR" altLang="ko-KR" sz="1200" dirty="0" err="1"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여기루</a:t>
            </a:r>
            <a:r>
              <a:rPr kumimoji="1" lang="ko-KR" altLang="ko-KR" sz="1200" dirty="0"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 데이터베이스</a:t>
            </a:r>
            <a:endParaRPr kumimoji="1" lang="ko-KR" altLang="ko-KR" sz="1200" dirty="0">
              <a:latin typeface="DX고딕 40" pitchFamily="18" charset="-127"/>
              <a:ea typeface="DX고딕 40" pitchFamily="18" charset="-127"/>
              <a:cs typeface="THE외계인설명서" pitchFamily="18" charset="-127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733364" y="1275606"/>
            <a:ext cx="7704856" cy="0"/>
          </a:xfrm>
          <a:prstGeom prst="line">
            <a:avLst/>
          </a:prstGeom>
          <a:ln w="19050">
            <a:solidFill>
              <a:srgbClr val="8A98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2519280" y="3653611"/>
            <a:ext cx="4073551" cy="646331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/>
          <a:p>
            <a:pPr algn="ctr"/>
            <a:r>
              <a:rPr kumimoji="1" lang="ko-KR" altLang="ko-KR" sz="1200" dirty="0"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기타 필요한 자원인 </a:t>
            </a:r>
            <a:endParaRPr kumimoji="1" lang="en-US" altLang="ko-KR" sz="1200" dirty="0">
              <a:latin typeface="DX고딕 40" pitchFamily="18" charset="-127"/>
              <a:ea typeface="DX고딕 40" pitchFamily="18" charset="-127"/>
              <a:cs typeface="THE외계인설명서" pitchFamily="18" charset="-127"/>
            </a:endParaRPr>
          </a:p>
          <a:p>
            <a:pPr algn="ctr"/>
            <a:r>
              <a:rPr kumimoji="1" lang="ko-KR" altLang="ko-KR" sz="1200" dirty="0"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관광지 정보와 주유소</a:t>
            </a:r>
            <a:r>
              <a:rPr kumimoji="1" lang="x-none" altLang="ko-KR" sz="1200"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, </a:t>
            </a:r>
            <a:r>
              <a:rPr kumimoji="1" lang="ko-KR" altLang="ko-KR" sz="1200"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편의점 등 여러 시설들의 정보는 </a:t>
            </a:r>
            <a:endParaRPr kumimoji="1" lang="en-US" altLang="ko-KR" sz="1200" dirty="0">
              <a:latin typeface="DX고딕 40" pitchFamily="18" charset="-127"/>
              <a:ea typeface="DX고딕 40" pitchFamily="18" charset="-127"/>
              <a:cs typeface="THE외계인설명서" pitchFamily="18" charset="-127"/>
            </a:endParaRPr>
          </a:p>
          <a:p>
            <a:pPr algn="ctr"/>
            <a:r>
              <a:rPr kumimoji="1" lang="x-none" altLang="ko-KR" sz="1200"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TourApi</a:t>
            </a:r>
            <a:r>
              <a:rPr kumimoji="1" lang="ko-KR" altLang="ko-KR" sz="1200"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와</a:t>
            </a:r>
            <a:r>
              <a:rPr kumimoji="1" lang="x-none" altLang="ko-KR" sz="1200"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 Tmap </a:t>
            </a:r>
            <a:r>
              <a:rPr kumimoji="1" lang="ko-KR" altLang="ko-KR" sz="1200"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지도 정보를 사용</a:t>
            </a:r>
            <a:r>
              <a:rPr kumimoji="1" lang="x-none" altLang="ko-KR" sz="1200"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 </a:t>
            </a:r>
            <a:endParaRPr kumimoji="1" lang="ko-KR" altLang="ko-KR" sz="1200">
              <a:latin typeface="DX고딕 40" pitchFamily="18" charset="-127"/>
              <a:ea typeface="DX고딕 40" pitchFamily="18" charset="-127"/>
              <a:cs typeface="THE외계인설명서" pitchFamily="18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 flipH="1" flipV="1">
            <a:off x="1929300" y="1774912"/>
            <a:ext cx="2489815" cy="108012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 flipV="1">
            <a:off x="4572000" y="1779662"/>
            <a:ext cx="0" cy="108012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 flipV="1">
            <a:off x="4419115" y="1779662"/>
            <a:ext cx="2972996" cy="108012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3707904" y="2355726"/>
            <a:ext cx="1643826" cy="5760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ko-KR" sz="2800" b="1" dirty="0">
                <a:solidFill>
                  <a:srgbClr val="5B664C"/>
                </a:solidFill>
                <a:latin typeface="상상토끼 꽃길" pitchFamily="18" charset="-127"/>
                <a:ea typeface="상상토끼 꽃길" pitchFamily="18" charset="-127"/>
              </a:rPr>
              <a:t>핵심자원</a:t>
            </a:r>
            <a:endParaRPr lang="ko-KR" altLang="en-US" sz="2800" b="1" dirty="0">
              <a:solidFill>
                <a:srgbClr val="5B664C"/>
              </a:solidFill>
              <a:latin typeface="상상토끼 꽃길" pitchFamily="18" charset="-127"/>
              <a:ea typeface="상상토끼 꽃길" pitchFamily="18" charset="-127"/>
            </a:endParaRPr>
          </a:p>
        </p:txBody>
      </p:sp>
      <p:cxnSp>
        <p:nvCxnSpPr>
          <p:cNvPr id="26" name="직선 연결선 25"/>
          <p:cNvCxnSpPr/>
          <p:nvPr/>
        </p:nvCxnSpPr>
        <p:spPr>
          <a:xfrm>
            <a:off x="733364" y="4371950"/>
            <a:ext cx="7704856" cy="0"/>
          </a:xfrm>
          <a:prstGeom prst="line">
            <a:avLst/>
          </a:prstGeom>
          <a:ln w="19050">
            <a:solidFill>
              <a:srgbClr val="8A98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9184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A98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-180528" y="18419"/>
            <a:ext cx="11372294" cy="0"/>
          </a:xfrm>
          <a:prstGeom prst="line">
            <a:avLst/>
          </a:prstGeom>
          <a:ln w="76200">
            <a:solidFill>
              <a:srgbClr val="8A98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1331640" y="987574"/>
            <a:ext cx="2398413" cy="261610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tabLst>
                <a:tab pos="450850" algn="l"/>
              </a:tabLst>
            </a:pPr>
            <a:r>
              <a:rPr kumimoji="1" lang="ko-KR" altLang="ko-KR" sz="1100" dirty="0" smtClean="0">
                <a:solidFill>
                  <a:schemeClr val="bg1"/>
                </a:solidFill>
                <a:latin typeface="DX고딕 30" pitchFamily="18" charset="-127"/>
                <a:ea typeface="DX고딕 30" pitchFamily="18" charset="-127"/>
                <a:cs typeface="Times New Roman" pitchFamily="18" charset="0"/>
              </a:rPr>
              <a:t>해시태그 기능을 이용한 SNS 연동</a:t>
            </a:r>
            <a:endParaRPr kumimoji="1" lang="ko-KR" altLang="ko-KR" sz="1000" dirty="0" smtClean="0">
              <a:solidFill>
                <a:schemeClr val="bg1"/>
              </a:solidFill>
              <a:latin typeface="DX고딕 30" pitchFamily="18" charset="-127"/>
              <a:ea typeface="DX고딕 30" pitchFamily="18" charset="-127"/>
              <a:cs typeface="굴림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572000" y="915566"/>
            <a:ext cx="1143262" cy="261610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/>
          <a:p>
            <a:pPr lvl="0" algn="ctr" eaLnBrk="0" fontAlgn="base" latinLnBrk="0" hangingPunct="0">
              <a:spcBef>
                <a:spcPct val="0"/>
              </a:spcBef>
              <a:spcAft>
                <a:spcPct val="0"/>
              </a:spcAft>
              <a:tabLst>
                <a:tab pos="450850" algn="l"/>
              </a:tabLst>
            </a:pPr>
            <a:r>
              <a:rPr kumimoji="1" lang="ko-KR" altLang="ko-KR" sz="1100" dirty="0" smtClean="0">
                <a:solidFill>
                  <a:schemeClr val="bg1"/>
                </a:solidFill>
                <a:latin typeface="DX고딕 30" pitchFamily="18" charset="-127"/>
                <a:ea typeface="DX고딕 30" pitchFamily="18" charset="-127"/>
                <a:cs typeface="Times New Roman" pitchFamily="18" charset="0"/>
              </a:rPr>
              <a:t>숙박 예약 기능</a:t>
            </a:r>
            <a:endParaRPr kumimoji="1" lang="ko-KR" altLang="ko-KR" sz="1000" dirty="0" smtClean="0">
              <a:solidFill>
                <a:schemeClr val="bg1"/>
              </a:solidFill>
              <a:latin typeface="DX고딕 30" pitchFamily="18" charset="-127"/>
              <a:ea typeface="DX고딕 30" pitchFamily="18" charset="-127"/>
              <a:cs typeface="굴림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588224" y="2283718"/>
            <a:ext cx="2304256" cy="430887"/>
          </a:xfrm>
          <a:prstGeom prst="rect">
            <a:avLst/>
          </a:prstGeom>
        </p:spPr>
        <p:txBody>
          <a:bodyPr wrap="square">
            <a:spAutoFit/>
            <a:scene3d>
              <a:camera prst="obliqueBottomRight"/>
              <a:lightRig rig="threePt" dir="t"/>
            </a:scene3d>
          </a:bodyPr>
          <a:lstStyle/>
          <a:p>
            <a:pPr lvl="0" algn="ctr" eaLnBrk="0" fontAlgn="base" latinLnBrk="0" hangingPunct="0">
              <a:spcBef>
                <a:spcPct val="0"/>
              </a:spcBef>
              <a:spcAft>
                <a:spcPct val="0"/>
              </a:spcAft>
              <a:tabLst>
                <a:tab pos="450850" algn="l"/>
              </a:tabLst>
            </a:pPr>
            <a:r>
              <a:rPr kumimoji="1" lang="ko-KR" altLang="ko-KR" sz="1100" dirty="0" smtClean="0">
                <a:solidFill>
                  <a:schemeClr val="bg1"/>
                </a:solidFill>
                <a:latin typeface="DX고딕 30" pitchFamily="18" charset="-127"/>
                <a:ea typeface="DX고딕 30" pitchFamily="18" charset="-127"/>
                <a:cs typeface="Times New Roman" pitchFamily="18" charset="0"/>
              </a:rPr>
              <a:t>티켓 대리 판매 및 할인 기능</a:t>
            </a:r>
            <a:endParaRPr kumimoji="1" lang="en-US" altLang="ko-KR" sz="1100" dirty="0" smtClean="0">
              <a:solidFill>
                <a:schemeClr val="bg1"/>
              </a:solidFill>
              <a:latin typeface="DX고딕 30" pitchFamily="18" charset="-127"/>
              <a:ea typeface="DX고딕 30" pitchFamily="18" charset="-127"/>
              <a:cs typeface="Times New Roman" pitchFamily="18" charset="0"/>
            </a:endParaRPr>
          </a:p>
          <a:p>
            <a:pPr lvl="0" algn="ctr" eaLnBrk="0" fontAlgn="base" latinLnBrk="0" hangingPunct="0">
              <a:spcBef>
                <a:spcPct val="0"/>
              </a:spcBef>
              <a:spcAft>
                <a:spcPct val="0"/>
              </a:spcAft>
              <a:tabLst>
                <a:tab pos="450850" algn="l"/>
              </a:tabLst>
            </a:pPr>
            <a:r>
              <a:rPr kumimoji="1" lang="ko-KR" altLang="ko-KR" sz="1100" dirty="0" smtClean="0">
                <a:solidFill>
                  <a:schemeClr val="bg1"/>
                </a:solidFill>
                <a:latin typeface="DX고딕 30" pitchFamily="18" charset="-127"/>
                <a:ea typeface="DX고딕 30" pitchFamily="18" charset="-127"/>
                <a:cs typeface="Times New Roman" pitchFamily="18" charset="0"/>
              </a:rPr>
              <a:t>최저가 회사 소개</a:t>
            </a:r>
            <a:r>
              <a:rPr kumimoji="1" lang="en-US" altLang="ko-KR" sz="1100" dirty="0" smtClean="0">
                <a:solidFill>
                  <a:schemeClr val="bg1"/>
                </a:solidFill>
                <a:latin typeface="DX고딕 30" pitchFamily="18" charset="-127"/>
                <a:ea typeface="DX고딕 30" pitchFamily="18" charset="-127"/>
                <a:cs typeface="Times New Roman" pitchFamily="18" charset="0"/>
              </a:rPr>
              <a:t>,</a:t>
            </a:r>
            <a:r>
              <a:rPr kumimoji="1" lang="ko-KR" altLang="ko-KR" sz="1100" dirty="0" smtClean="0">
                <a:solidFill>
                  <a:schemeClr val="bg1"/>
                </a:solidFill>
                <a:latin typeface="DX고딕 30" pitchFamily="18" charset="-127"/>
                <a:ea typeface="DX고딕 30" pitchFamily="18" charset="-127"/>
                <a:cs typeface="Times New Roman" pitchFamily="18" charset="0"/>
              </a:rPr>
              <a:t>상품 추천</a:t>
            </a:r>
            <a:endParaRPr kumimoji="1" lang="ko-KR" altLang="ko-KR" sz="1000" dirty="0" smtClean="0">
              <a:solidFill>
                <a:schemeClr val="bg1"/>
              </a:solidFill>
              <a:latin typeface="DX고딕 30" pitchFamily="18" charset="-127"/>
              <a:ea typeface="DX고딕 30" pitchFamily="18" charset="-127"/>
              <a:cs typeface="굴림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487119" y="1203598"/>
            <a:ext cx="893193" cy="261610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/>
          <a:p>
            <a:pPr lvl="0" algn="ctr" eaLnBrk="0" fontAlgn="base" latinLnBrk="0" hangingPunct="0">
              <a:spcBef>
                <a:spcPct val="0"/>
              </a:spcBef>
              <a:spcAft>
                <a:spcPct val="0"/>
              </a:spcAft>
              <a:tabLst>
                <a:tab pos="450850" algn="l"/>
              </a:tabLst>
            </a:pPr>
            <a:r>
              <a:rPr kumimoji="1" lang="ko-KR" altLang="ko-KR" sz="1100" dirty="0" smtClean="0">
                <a:solidFill>
                  <a:schemeClr val="bg1"/>
                </a:solidFill>
                <a:latin typeface="DX고딕 30" pitchFamily="18" charset="-127"/>
                <a:ea typeface="DX고딕 30" pitchFamily="18" charset="-127"/>
                <a:cs typeface="Times New Roman" pitchFamily="18" charset="0"/>
              </a:rPr>
              <a:t>T택시 연동</a:t>
            </a:r>
            <a:endParaRPr kumimoji="1" lang="ko-KR" altLang="ko-KR" sz="1000" dirty="0" smtClean="0">
              <a:solidFill>
                <a:schemeClr val="bg1"/>
              </a:solidFill>
              <a:latin typeface="DX고딕 30" pitchFamily="18" charset="-127"/>
              <a:ea typeface="DX고딕 30" pitchFamily="18" charset="-127"/>
              <a:cs typeface="굴림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71600" y="1995686"/>
            <a:ext cx="1143262" cy="261610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/>
          <a:p>
            <a:pPr lvl="0" algn="ctr" eaLnBrk="0" fontAlgn="base" latinLnBrk="0" hangingPunct="0">
              <a:spcBef>
                <a:spcPct val="0"/>
              </a:spcBef>
              <a:spcAft>
                <a:spcPct val="0"/>
              </a:spcAft>
              <a:tabLst>
                <a:tab pos="450850" algn="l"/>
              </a:tabLst>
            </a:pPr>
            <a:r>
              <a:rPr kumimoji="1" lang="ko-KR" altLang="ko-KR" sz="1100" dirty="0" smtClean="0">
                <a:solidFill>
                  <a:schemeClr val="bg1"/>
                </a:solidFill>
                <a:latin typeface="DX고딕 30" pitchFamily="18" charset="-127"/>
                <a:ea typeface="DX고딕 30" pitchFamily="18" charset="-127"/>
                <a:cs typeface="Times New Roman" pitchFamily="18" charset="0"/>
              </a:rPr>
              <a:t>날씨 정보 제공</a:t>
            </a:r>
            <a:endParaRPr kumimoji="1" lang="ko-KR" altLang="ko-KR" sz="1000" dirty="0" smtClean="0">
              <a:solidFill>
                <a:schemeClr val="bg1"/>
              </a:solidFill>
              <a:latin typeface="DX고딕 30" pitchFamily="18" charset="-127"/>
              <a:ea typeface="DX고딕 30" pitchFamily="18" charset="-127"/>
              <a:cs typeface="굴림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4860032" y="3581023"/>
            <a:ext cx="4427984" cy="430887"/>
          </a:xfrm>
          <a:prstGeom prst="rect">
            <a:avLst/>
          </a:prstGeom>
        </p:spPr>
        <p:txBody>
          <a:bodyPr wrap="square">
            <a:spAutoFit/>
            <a:scene3d>
              <a:camera prst="obliqueBottomRight"/>
              <a:lightRig rig="threePt" dir="t"/>
            </a:scene3d>
          </a:bodyPr>
          <a:lstStyle/>
          <a:p>
            <a:pPr lvl="0" algn="ctr" eaLnBrk="0" fontAlgn="base" latinLnBrk="0" hangingPunct="0">
              <a:spcBef>
                <a:spcPct val="0"/>
              </a:spcBef>
              <a:spcAft>
                <a:spcPct val="0"/>
              </a:spcAft>
              <a:tabLst>
                <a:tab pos="450850" algn="l"/>
              </a:tabLst>
            </a:pPr>
            <a:r>
              <a:rPr kumimoji="1" lang="ko-KR" altLang="ko-KR" sz="1100" dirty="0" smtClean="0">
                <a:solidFill>
                  <a:schemeClr val="bg1"/>
                </a:solidFill>
                <a:latin typeface="DX고딕 30" pitchFamily="18" charset="-127"/>
                <a:ea typeface="DX고딕 30" pitchFamily="18" charset="-127"/>
                <a:cs typeface="Times New Roman" pitchFamily="18" charset="0"/>
              </a:rPr>
              <a:t>외국인 사용자를 위한 외국어 번역 서비스 및 음성 안내</a:t>
            </a:r>
            <a:endParaRPr kumimoji="1" lang="en-US" altLang="ko-KR" sz="1100" dirty="0" smtClean="0">
              <a:solidFill>
                <a:schemeClr val="bg1"/>
              </a:solidFill>
              <a:latin typeface="DX고딕 30" pitchFamily="18" charset="-127"/>
              <a:ea typeface="DX고딕 30" pitchFamily="18" charset="-127"/>
              <a:cs typeface="Times New Roman" pitchFamily="18" charset="0"/>
            </a:endParaRPr>
          </a:p>
          <a:p>
            <a:pPr lvl="0" algn="ctr" eaLnBrk="0" fontAlgn="base" latinLnBrk="0" hangingPunct="0">
              <a:spcBef>
                <a:spcPct val="0"/>
              </a:spcBef>
              <a:spcAft>
                <a:spcPct val="0"/>
              </a:spcAft>
              <a:tabLst>
                <a:tab pos="450850" algn="l"/>
              </a:tabLst>
            </a:pPr>
            <a:r>
              <a:rPr kumimoji="1" lang="ko-KR" altLang="ko-KR" sz="1100" dirty="0" smtClean="0">
                <a:solidFill>
                  <a:schemeClr val="bg1"/>
                </a:solidFill>
                <a:latin typeface="DX고딕 30" pitchFamily="18" charset="-127"/>
                <a:ea typeface="DX고딕 30" pitchFamily="18" charset="-127"/>
                <a:cs typeface="Times New Roman" pitchFamily="18" charset="0"/>
              </a:rPr>
              <a:t>(외국어 버전-한국관광공사 API 이용)</a:t>
            </a:r>
            <a:endParaRPr kumimoji="1" lang="ko-KR" altLang="ko-KR" sz="1000" dirty="0" smtClean="0">
              <a:solidFill>
                <a:schemeClr val="bg1"/>
              </a:solidFill>
              <a:latin typeface="DX고딕 30" pitchFamily="18" charset="-127"/>
              <a:ea typeface="DX고딕 30" pitchFamily="18" charset="-127"/>
              <a:cs typeface="굴림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971600" y="4229095"/>
            <a:ext cx="4572000" cy="430887"/>
          </a:xfrm>
          <a:prstGeom prst="rect">
            <a:avLst/>
          </a:prstGeom>
        </p:spPr>
        <p:txBody>
          <a:bodyPr>
            <a:spAutoFit/>
            <a:scene3d>
              <a:camera prst="obliqueBottomRight"/>
              <a:lightRig rig="threePt" dir="t"/>
            </a:scene3d>
          </a:bodyPr>
          <a:lstStyle/>
          <a:p>
            <a:pPr lvl="0" algn="ctr" eaLnBrk="0" fontAlgn="base" latinLnBrk="0" hangingPunct="0">
              <a:spcBef>
                <a:spcPct val="0"/>
              </a:spcBef>
              <a:spcAft>
                <a:spcPct val="0"/>
              </a:spcAft>
              <a:tabLst>
                <a:tab pos="450850" algn="l"/>
              </a:tabLst>
            </a:pPr>
            <a:r>
              <a:rPr kumimoji="1" lang="ko-KR" altLang="ko-KR" sz="1100" dirty="0" smtClean="0">
                <a:solidFill>
                  <a:schemeClr val="bg1"/>
                </a:solidFill>
                <a:latin typeface="DX고딕 30" pitchFamily="18" charset="-127"/>
                <a:ea typeface="DX고딕 30" pitchFamily="18" charset="-127"/>
                <a:cs typeface="Times New Roman" pitchFamily="18" charset="0"/>
              </a:rPr>
              <a:t>예상 경비 정보 제공</a:t>
            </a:r>
            <a:endParaRPr kumimoji="1" lang="en-US" altLang="ko-KR" sz="1100" dirty="0" smtClean="0">
              <a:solidFill>
                <a:schemeClr val="bg1"/>
              </a:solidFill>
              <a:latin typeface="DX고딕 30" pitchFamily="18" charset="-127"/>
              <a:ea typeface="DX고딕 30" pitchFamily="18" charset="-127"/>
              <a:cs typeface="Times New Roman" pitchFamily="18" charset="0"/>
            </a:endParaRPr>
          </a:p>
          <a:p>
            <a:pPr lvl="0" algn="ctr" eaLnBrk="0" fontAlgn="base" latinLnBrk="0" hangingPunct="0">
              <a:spcBef>
                <a:spcPct val="0"/>
              </a:spcBef>
              <a:spcAft>
                <a:spcPct val="0"/>
              </a:spcAft>
              <a:tabLst>
                <a:tab pos="450850" algn="l"/>
              </a:tabLst>
            </a:pPr>
            <a:r>
              <a:rPr kumimoji="1" lang="ko-KR" altLang="ko-KR" sz="1100" dirty="0" smtClean="0">
                <a:solidFill>
                  <a:schemeClr val="bg1"/>
                </a:solidFill>
                <a:latin typeface="DX고딕 30" pitchFamily="18" charset="-127"/>
                <a:ea typeface="DX고딕 30" pitchFamily="18" charset="-127"/>
                <a:cs typeface="Times New Roman" pitchFamily="18" charset="0"/>
              </a:rPr>
              <a:t>(관광지 입장료, 음식점 메뉴 등 자세한 가격정보 포함)</a:t>
            </a:r>
            <a:endParaRPr kumimoji="1" lang="ko-KR" altLang="ko-KR" sz="1000" dirty="0" smtClean="0">
              <a:solidFill>
                <a:schemeClr val="bg1"/>
              </a:solidFill>
              <a:latin typeface="DX고딕 30" pitchFamily="18" charset="-127"/>
              <a:ea typeface="DX고딕 30" pitchFamily="18" charset="-127"/>
              <a:cs typeface="굴림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-612576" y="3318252"/>
            <a:ext cx="4572000" cy="261610"/>
          </a:xfrm>
          <a:prstGeom prst="rect">
            <a:avLst/>
          </a:prstGeom>
        </p:spPr>
        <p:txBody>
          <a:bodyPr>
            <a:spAutoFit/>
            <a:scene3d>
              <a:camera prst="obliqueBottomRight"/>
              <a:lightRig rig="threePt" dir="t"/>
            </a:scene3d>
          </a:bodyPr>
          <a:lstStyle/>
          <a:p>
            <a:pPr lvl="0" algn="ctr" eaLnBrk="0" fontAlgn="base" latinLnBrk="0" hangingPunct="0">
              <a:spcBef>
                <a:spcPct val="0"/>
              </a:spcBef>
              <a:spcAft>
                <a:spcPct val="0"/>
              </a:spcAft>
              <a:tabLst>
                <a:tab pos="450850" algn="l"/>
              </a:tabLst>
            </a:pPr>
            <a:r>
              <a:rPr kumimoji="1" lang="ko-KR" altLang="ko-KR" sz="1100" dirty="0" smtClean="0">
                <a:solidFill>
                  <a:schemeClr val="bg1"/>
                </a:solidFill>
                <a:latin typeface="DX고딕 30" pitchFamily="18" charset="-127"/>
                <a:ea typeface="DX고딕 30" pitchFamily="18" charset="-127"/>
                <a:cs typeface="Times New Roman" pitchFamily="18" charset="0"/>
              </a:rPr>
              <a:t>개인 관심사에 따른 개인 여행 일정 추천</a:t>
            </a:r>
            <a:endParaRPr kumimoji="1" lang="ko-KR" altLang="ko-KR" sz="1000" dirty="0" smtClean="0">
              <a:solidFill>
                <a:schemeClr val="bg1"/>
              </a:solidFill>
              <a:latin typeface="DX고딕 30" pitchFamily="18" charset="-127"/>
              <a:ea typeface="DX고딕 30" pitchFamily="18" charset="-127"/>
              <a:cs typeface="굴림" pitchFamily="50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-756592" y="51470"/>
            <a:ext cx="11372294" cy="0"/>
          </a:xfrm>
          <a:prstGeom prst="line">
            <a:avLst/>
          </a:prstGeom>
          <a:ln w="127000">
            <a:solidFill>
              <a:srgbClr val="8A98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-612576" y="5080879"/>
            <a:ext cx="11372294" cy="0"/>
          </a:xfrm>
          <a:prstGeom prst="line">
            <a:avLst/>
          </a:prstGeom>
          <a:ln w="127000">
            <a:solidFill>
              <a:srgbClr val="8A98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2627784" y="1347614"/>
            <a:ext cx="1656184" cy="1008112"/>
          </a:xfrm>
          <a:prstGeom prst="line">
            <a:avLst/>
          </a:prstGeom>
          <a:ln w="12700">
            <a:solidFill>
              <a:schemeClr val="bg1"/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 flipV="1">
            <a:off x="4572000" y="1275606"/>
            <a:ext cx="504056" cy="1296144"/>
          </a:xfrm>
          <a:prstGeom prst="line">
            <a:avLst/>
          </a:prstGeom>
          <a:ln w="12700">
            <a:solidFill>
              <a:schemeClr val="bg1"/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 flipH="1">
            <a:off x="4572001" y="1419622"/>
            <a:ext cx="1800199" cy="1152128"/>
          </a:xfrm>
          <a:prstGeom prst="line">
            <a:avLst/>
          </a:prstGeom>
          <a:ln w="12700">
            <a:solidFill>
              <a:schemeClr val="bg1"/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 flipH="1">
            <a:off x="4572000" y="2535456"/>
            <a:ext cx="2016224" cy="72588"/>
          </a:xfrm>
          <a:prstGeom prst="line">
            <a:avLst/>
          </a:prstGeom>
          <a:ln w="12700">
            <a:solidFill>
              <a:schemeClr val="bg1"/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 flipH="1" flipV="1">
            <a:off x="4572000" y="2571750"/>
            <a:ext cx="1296144" cy="864096"/>
          </a:xfrm>
          <a:prstGeom prst="line">
            <a:avLst/>
          </a:prstGeom>
          <a:ln w="12700">
            <a:solidFill>
              <a:schemeClr val="bg1"/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 flipV="1">
            <a:off x="3203848" y="2571750"/>
            <a:ext cx="1368152" cy="1512168"/>
          </a:xfrm>
          <a:prstGeom prst="line">
            <a:avLst/>
          </a:prstGeom>
          <a:ln w="12700">
            <a:solidFill>
              <a:schemeClr val="bg1"/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flipV="1">
            <a:off x="2555776" y="2571750"/>
            <a:ext cx="2016224" cy="648072"/>
          </a:xfrm>
          <a:prstGeom prst="line">
            <a:avLst/>
          </a:prstGeom>
          <a:ln w="12700">
            <a:solidFill>
              <a:schemeClr val="bg1"/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>
            <a:stCxn id="10" idx="3"/>
          </p:cNvCxnSpPr>
          <p:nvPr/>
        </p:nvCxnSpPr>
        <p:spPr>
          <a:xfrm>
            <a:off x="2114862" y="2126491"/>
            <a:ext cx="2457138" cy="445259"/>
          </a:xfrm>
          <a:prstGeom prst="line">
            <a:avLst/>
          </a:prstGeom>
          <a:ln w="12700">
            <a:solidFill>
              <a:schemeClr val="bg1"/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/>
          <p:cNvSpPr/>
          <p:nvPr/>
        </p:nvSpPr>
        <p:spPr>
          <a:xfrm>
            <a:off x="3070983" y="2128551"/>
            <a:ext cx="2880320" cy="648072"/>
          </a:xfrm>
          <a:prstGeom prst="rect">
            <a:avLst/>
          </a:prstGeom>
          <a:solidFill>
            <a:srgbClr val="8A98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3205108" y="2211710"/>
            <a:ext cx="2735044" cy="523220"/>
          </a:xfrm>
          <a:prstGeom prst="rect">
            <a:avLst/>
          </a:prstGeom>
          <a:solidFill>
            <a:srgbClr val="8A9869"/>
          </a:solidFill>
        </p:spPr>
        <p:txBody>
          <a:bodyPr wrap="square">
            <a:spAutoFit/>
            <a:scene3d>
              <a:camera prst="obliqueBottomRight"/>
              <a:lightRig rig="threePt" dir="t"/>
            </a:scene3d>
          </a:bodyPr>
          <a:lstStyle/>
          <a:p>
            <a:pPr latinLnBrk="0"/>
            <a:r>
              <a:rPr lang="en-US" altLang="ko-KR" sz="2800" b="1" dirty="0" smtClean="0">
                <a:solidFill>
                  <a:schemeClr val="bg1"/>
                </a:solidFill>
                <a:latin typeface="상상토끼 꽃길" pitchFamily="18" charset="-127"/>
                <a:ea typeface="상상토끼 꽃길" pitchFamily="18" charset="-127"/>
              </a:rPr>
              <a:t>“ </a:t>
            </a:r>
            <a:r>
              <a:rPr lang="ko-KR" altLang="ko-KR" sz="2800" b="1" dirty="0" smtClean="0">
                <a:solidFill>
                  <a:schemeClr val="bg1"/>
                </a:solidFill>
                <a:latin typeface="상상토끼 꽃길" pitchFamily="18" charset="-127"/>
                <a:ea typeface="상상토끼 꽃길" pitchFamily="18" charset="-127"/>
              </a:rPr>
              <a:t>상품 </a:t>
            </a:r>
            <a:r>
              <a:rPr lang="ko-KR" altLang="ko-KR" sz="2800" b="1" dirty="0">
                <a:solidFill>
                  <a:schemeClr val="bg1"/>
                </a:solidFill>
                <a:latin typeface="상상토끼 꽃길" pitchFamily="18" charset="-127"/>
                <a:ea typeface="상상토끼 꽃길" pitchFamily="18" charset="-127"/>
              </a:rPr>
              <a:t>확장 </a:t>
            </a:r>
            <a:r>
              <a:rPr lang="ko-KR" altLang="ko-KR" sz="2800" b="1" dirty="0" smtClean="0">
                <a:solidFill>
                  <a:schemeClr val="bg1"/>
                </a:solidFill>
                <a:latin typeface="상상토끼 꽃길" pitchFamily="18" charset="-127"/>
                <a:ea typeface="상상토끼 꽃길" pitchFamily="18" charset="-127"/>
              </a:rPr>
              <a:t>계획</a:t>
            </a:r>
            <a:r>
              <a:rPr lang="en-US" altLang="ko-KR" sz="2800" b="1" dirty="0" smtClean="0">
                <a:solidFill>
                  <a:schemeClr val="bg1"/>
                </a:solidFill>
                <a:latin typeface="상상토끼 꽃길" pitchFamily="18" charset="-127"/>
                <a:ea typeface="상상토끼 꽃길" pitchFamily="18" charset="-127"/>
              </a:rPr>
              <a:t> ”</a:t>
            </a:r>
            <a:endParaRPr lang="ko-KR" altLang="ko-KR" sz="2800" b="1" dirty="0">
              <a:solidFill>
                <a:schemeClr val="bg1"/>
              </a:solidFill>
              <a:latin typeface="상상토끼 꽃길" pitchFamily="18" charset="-127"/>
              <a:ea typeface="상상토끼 꽃길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95522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133426" y="2433251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err="1"/>
              <a:t>팀소개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86712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A98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740352" y="3413199"/>
            <a:ext cx="527709" cy="76944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BottomRight"/>
              <a:lightRig rig="threePt" dir="t"/>
            </a:scene3d>
          </a:bodyPr>
          <a:lstStyle>
            <a:defPPr>
              <a:defRPr lang="ko-KR"/>
            </a:defPPr>
            <a:lvl1pPr>
              <a:defRPr sz="4400" b="1">
                <a:solidFill>
                  <a:schemeClr val="bg1"/>
                </a:solidFill>
                <a:latin typeface="상상토끼 신과장" pitchFamily="18" charset="-127"/>
                <a:ea typeface="상상토끼 신과장" pitchFamily="18" charset="-127"/>
              </a:defRPr>
            </a:lvl1pPr>
          </a:lstStyle>
          <a:p>
            <a:r>
              <a:rPr lang="ko-KR" altLang="en-US" dirty="0"/>
              <a:t>끝</a:t>
            </a:r>
          </a:p>
        </p:txBody>
      </p:sp>
    </p:spTree>
    <p:extLst>
      <p:ext uri="{BB962C8B-B14F-4D97-AF65-F5344CB8AC3E}">
        <p14:creationId xmlns:p14="http://schemas.microsoft.com/office/powerpoint/2010/main" val="1755129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A98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/>
          <p:cNvCxnSpPr>
            <a:stCxn id="2" idx="5"/>
            <a:endCxn id="13" idx="5"/>
          </p:cNvCxnSpPr>
          <p:nvPr/>
        </p:nvCxnSpPr>
        <p:spPr>
          <a:xfrm>
            <a:off x="5710968" y="2718760"/>
            <a:ext cx="499865" cy="342038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>
            <a:stCxn id="13" idx="3"/>
            <a:endCxn id="14" idx="7"/>
          </p:cNvCxnSpPr>
          <p:nvPr/>
        </p:nvCxnSpPr>
        <p:spPr>
          <a:xfrm flipV="1">
            <a:off x="6083539" y="2341523"/>
            <a:ext cx="207932" cy="719275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>
            <a:stCxn id="14" idx="2"/>
            <a:endCxn id="19" idx="6"/>
          </p:cNvCxnSpPr>
          <p:nvPr/>
        </p:nvCxnSpPr>
        <p:spPr>
          <a:xfrm flipV="1">
            <a:off x="6137814" y="2186556"/>
            <a:ext cx="765229" cy="218614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2252753" y="2576470"/>
            <a:ext cx="3360373" cy="360040"/>
          </a:xfrm>
          <a:prstGeom prst="rect">
            <a:avLst/>
          </a:prstGeom>
          <a:solidFill>
            <a:srgbClr val="8A98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/>
          <p:cNvGrpSpPr/>
          <p:nvPr/>
        </p:nvGrpSpPr>
        <p:grpSpPr>
          <a:xfrm>
            <a:off x="2456776" y="2176696"/>
            <a:ext cx="3312368" cy="831943"/>
            <a:chOff x="5925765" y="3116670"/>
            <a:chExt cx="3312368" cy="831943"/>
          </a:xfrm>
        </p:grpSpPr>
        <p:sp>
          <p:nvSpPr>
            <p:cNvPr id="3" name="TextBox 2"/>
            <p:cNvSpPr txBox="1"/>
            <p:nvPr/>
          </p:nvSpPr>
          <p:spPr>
            <a:xfrm>
              <a:off x="5925765" y="3363838"/>
              <a:ext cx="15648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ko-KR" altLang="en-US" sz="2800" b="1" dirty="0" smtClean="0">
                  <a:solidFill>
                    <a:schemeClr val="bg1"/>
                  </a:solidFill>
                  <a:latin typeface="상상토끼 신과장" pitchFamily="18" charset="-127"/>
                  <a:ea typeface="상상토끼 신과장" pitchFamily="18" charset="-127"/>
                </a:rPr>
                <a:t>여행의 기원</a:t>
              </a:r>
              <a:endParaRPr lang="ko-KR" altLang="en-US" sz="2800" b="1" dirty="0">
                <a:solidFill>
                  <a:schemeClr val="bg1"/>
                </a:solidFill>
                <a:latin typeface="상상토끼 신과장" pitchFamily="18" charset="-127"/>
                <a:ea typeface="상상토끼 신과장" pitchFamily="18" charset="-127"/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7929678" y="3170461"/>
              <a:ext cx="798617" cy="76944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ko-KR" altLang="en-US" sz="4400" b="1" dirty="0" smtClean="0">
                  <a:solidFill>
                    <a:schemeClr val="bg1"/>
                  </a:solidFill>
                  <a:latin typeface="상상토끼 신과장" pitchFamily="18" charset="-127"/>
                  <a:ea typeface="상상토끼 신과장" pitchFamily="18" charset="-127"/>
                </a:rPr>
                <a:t>루트</a:t>
              </a:r>
              <a:endParaRPr lang="ko-KR" altLang="en-US" sz="4400" b="1" dirty="0">
                <a:solidFill>
                  <a:schemeClr val="bg1"/>
                </a:solidFill>
                <a:latin typeface="상상토끼 신과장" pitchFamily="18" charset="-127"/>
                <a:ea typeface="상상토끼 신과장" pitchFamily="18" charset="-127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7400361" y="3363838"/>
              <a:ext cx="253596" cy="58477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en-US" altLang="ko-KR" sz="3200" b="1" dirty="0" smtClean="0">
                  <a:solidFill>
                    <a:schemeClr val="bg1"/>
                  </a:solidFill>
                  <a:latin typeface="상상토끼 신과장" pitchFamily="18" charset="-127"/>
                  <a:ea typeface="상상토끼 신과장" pitchFamily="18" charset="-127"/>
                </a:rPr>
                <a:t>:</a:t>
              </a:r>
              <a:endParaRPr lang="ko-KR" altLang="en-US" sz="3200" b="1" dirty="0">
                <a:solidFill>
                  <a:schemeClr val="bg1"/>
                </a:solidFill>
                <a:latin typeface="상상토끼 신과장" pitchFamily="18" charset="-127"/>
                <a:ea typeface="상상토끼 신과장" pitchFamily="18" charset="-127"/>
              </a:endParaRPr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7388050" y="3116670"/>
              <a:ext cx="1850083" cy="769442"/>
              <a:chOff x="2895409" y="2345778"/>
              <a:chExt cx="2574338" cy="1025922"/>
            </a:xfrm>
            <a:scene3d>
              <a:camera prst="obliqueBottomRight"/>
              <a:lightRig rig="threePt" dir="t"/>
            </a:scene3d>
          </p:grpSpPr>
          <p:sp>
            <p:nvSpPr>
              <p:cNvPr id="7" name="Rectangle 1"/>
              <p:cNvSpPr>
                <a:spLocks noChangeArrowheads="1"/>
              </p:cNvSpPr>
              <p:nvPr/>
            </p:nvSpPr>
            <p:spPr bwMode="auto">
              <a:xfrm>
                <a:off x="2895409" y="2345779"/>
                <a:ext cx="932809" cy="10259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vert="horz" wrap="non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>
                    <a:tab pos="450850" algn="l"/>
                  </a:tabLst>
                </a:pPr>
                <a:r>
                  <a:rPr kumimoji="1" lang="en-US" altLang="ko-KR" sz="4400" b="1" dirty="0" smtClean="0">
                    <a:solidFill>
                      <a:schemeClr val="bg1"/>
                    </a:solidFill>
                    <a:latin typeface="DX봄수체화B" pitchFamily="2" charset="-127"/>
                    <a:ea typeface="DX봄수체화B" pitchFamily="2" charset="-127"/>
                    <a:cs typeface="굴림" pitchFamily="50" charset="-127"/>
                  </a:rPr>
                  <a:t>“</a:t>
                </a:r>
                <a:endParaRPr kumimoji="1" lang="en-US" altLang="ko-KR" sz="4400" b="1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DX봄수체화B" pitchFamily="2" charset="-127"/>
                  <a:ea typeface="DX봄수체화B" pitchFamily="2" charset="-127"/>
                  <a:cs typeface="굴림" pitchFamily="50" charset="-127"/>
                </a:endParaRPr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4536938" y="2345778"/>
                <a:ext cx="932809" cy="102592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vert="horz" wrap="non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R="0" lvl="0" indent="0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>
                    <a:tab pos="450850" algn="l"/>
                  </a:tabLst>
                  <a:defRPr kumimoji="1" sz="4400">
                    <a:latin typeface="DX봄수체화B" pitchFamily="2" charset="-127"/>
                    <a:ea typeface="DX봄수체화B" pitchFamily="2" charset="-127"/>
                    <a:cs typeface="굴림" pitchFamily="50" charset="-127"/>
                  </a:defRPr>
                </a:lvl1pPr>
              </a:lstStyle>
              <a:p>
                <a:r>
                  <a:rPr lang="en-US" altLang="ko-KR" b="1" dirty="0" smtClean="0">
                    <a:solidFill>
                      <a:schemeClr val="bg1"/>
                    </a:solidFill>
                  </a:rPr>
                  <a:t>”</a:t>
                </a:r>
                <a:endParaRPr lang="ko-KR" altLang="en-US" b="1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2" name="타원 1"/>
          <p:cNvSpPr/>
          <p:nvPr/>
        </p:nvSpPr>
        <p:spPr>
          <a:xfrm>
            <a:off x="5557311" y="2565103"/>
            <a:ext cx="180020" cy="180020"/>
          </a:xfrm>
          <a:prstGeom prst="ellipse">
            <a:avLst/>
          </a:prstGeom>
          <a:solidFill>
            <a:srgbClr val="8A9869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6057176" y="2907141"/>
            <a:ext cx="180020" cy="180020"/>
          </a:xfrm>
          <a:prstGeom prst="ellipse">
            <a:avLst/>
          </a:prstGeom>
          <a:solidFill>
            <a:srgbClr val="8A9869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6137814" y="2315160"/>
            <a:ext cx="180020" cy="180020"/>
          </a:xfrm>
          <a:prstGeom prst="ellipse">
            <a:avLst/>
          </a:prstGeom>
          <a:solidFill>
            <a:srgbClr val="8A9869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6723023" y="2096546"/>
            <a:ext cx="180020" cy="180020"/>
          </a:xfrm>
          <a:prstGeom prst="ellipse">
            <a:avLst/>
          </a:prstGeom>
          <a:solidFill>
            <a:srgbClr val="8A9869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3683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4011910"/>
          </a:xfrm>
          <a:prstGeom prst="rect">
            <a:avLst/>
          </a:prstGeom>
        </p:spPr>
      </p:pic>
      <p:grpSp>
        <p:nvGrpSpPr>
          <p:cNvPr id="15" name="그룹 14"/>
          <p:cNvGrpSpPr/>
          <p:nvPr/>
        </p:nvGrpSpPr>
        <p:grpSpPr>
          <a:xfrm>
            <a:off x="5580112" y="4188079"/>
            <a:ext cx="3312368" cy="823232"/>
            <a:chOff x="5925765" y="3116670"/>
            <a:chExt cx="3312368" cy="823232"/>
          </a:xfrm>
        </p:grpSpPr>
        <p:sp>
          <p:nvSpPr>
            <p:cNvPr id="3" name="TextBox 2"/>
            <p:cNvSpPr txBox="1"/>
            <p:nvPr/>
          </p:nvSpPr>
          <p:spPr>
            <a:xfrm>
              <a:off x="5925765" y="3300541"/>
              <a:ext cx="15648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ko-KR" altLang="en-US" sz="2800" b="1" dirty="0" smtClean="0">
                  <a:solidFill>
                    <a:schemeClr val="bg1">
                      <a:lumMod val="50000"/>
                    </a:schemeClr>
                  </a:solidFill>
                  <a:latin typeface="상상토끼 신과장" pitchFamily="18" charset="-127"/>
                  <a:ea typeface="상상토끼 신과장" pitchFamily="18" charset="-127"/>
                </a:rPr>
                <a:t>여행의 기원</a:t>
              </a:r>
              <a:endParaRPr lang="ko-KR" altLang="en-US" sz="2800" b="1" dirty="0">
                <a:solidFill>
                  <a:schemeClr val="bg1">
                    <a:lumMod val="50000"/>
                  </a:schemeClr>
                </a:solidFill>
                <a:latin typeface="상상토끼 신과장" pitchFamily="18" charset="-127"/>
                <a:ea typeface="상상토끼 신과장" pitchFamily="18" charset="-127"/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7929678" y="3170461"/>
              <a:ext cx="798617" cy="76944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ko-KR" altLang="en-US" sz="4400" dirty="0" smtClean="0">
                  <a:solidFill>
                    <a:srgbClr val="BEC28E"/>
                  </a:solidFill>
                  <a:latin typeface="상상토끼 신과장" pitchFamily="18" charset="-127"/>
                  <a:ea typeface="상상토끼 신과장" pitchFamily="18" charset="-127"/>
                </a:rPr>
                <a:t>루트</a:t>
              </a:r>
              <a:endParaRPr lang="ko-KR" altLang="en-US" sz="4400" dirty="0">
                <a:solidFill>
                  <a:srgbClr val="BEC28E"/>
                </a:solidFill>
                <a:latin typeface="상상토끼 신과장" pitchFamily="18" charset="-127"/>
                <a:ea typeface="상상토끼 신과장" pitchFamily="18" charset="-127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7400361" y="3300541"/>
              <a:ext cx="253596" cy="58477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en-US" altLang="ko-KR" sz="3200" b="1" dirty="0" smtClean="0">
                  <a:solidFill>
                    <a:schemeClr val="bg1">
                      <a:lumMod val="50000"/>
                    </a:schemeClr>
                  </a:solidFill>
                  <a:latin typeface="상상토끼 신과장" pitchFamily="18" charset="-127"/>
                  <a:ea typeface="상상토끼 신과장" pitchFamily="18" charset="-127"/>
                </a:rPr>
                <a:t>:</a:t>
              </a:r>
              <a:endParaRPr lang="ko-KR" altLang="en-US" sz="3200" b="1" dirty="0">
                <a:solidFill>
                  <a:schemeClr val="bg1">
                    <a:lumMod val="50000"/>
                  </a:schemeClr>
                </a:solidFill>
                <a:latin typeface="상상토끼 신과장" pitchFamily="18" charset="-127"/>
                <a:ea typeface="상상토끼 신과장" pitchFamily="18" charset="-127"/>
              </a:endParaRPr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7388050" y="3116670"/>
              <a:ext cx="1850083" cy="769442"/>
              <a:chOff x="2895409" y="2345778"/>
              <a:chExt cx="2574338" cy="1025922"/>
            </a:xfrm>
            <a:scene3d>
              <a:camera prst="obliqueBottomRight"/>
              <a:lightRig rig="threePt" dir="t"/>
            </a:scene3d>
          </p:grpSpPr>
          <p:sp>
            <p:nvSpPr>
              <p:cNvPr id="7" name="Rectangle 1"/>
              <p:cNvSpPr>
                <a:spLocks noChangeArrowheads="1"/>
              </p:cNvSpPr>
              <p:nvPr/>
            </p:nvSpPr>
            <p:spPr bwMode="auto">
              <a:xfrm>
                <a:off x="2895409" y="2345779"/>
                <a:ext cx="932809" cy="10259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vert="horz" wrap="non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>
                    <a:tab pos="450850" algn="l"/>
                  </a:tabLst>
                </a:pPr>
                <a:r>
                  <a:rPr kumimoji="1" lang="en-US" altLang="ko-KR" sz="4400" dirty="0" smtClean="0">
                    <a:solidFill>
                      <a:srgbClr val="BEC28E"/>
                    </a:solidFill>
                    <a:latin typeface="DX봄수체화B" pitchFamily="2" charset="-127"/>
                    <a:ea typeface="DX봄수체화B" pitchFamily="2" charset="-127"/>
                    <a:cs typeface="굴림" pitchFamily="50" charset="-127"/>
                  </a:rPr>
                  <a:t>“</a:t>
                </a:r>
                <a:endParaRPr kumimoji="1" lang="en-US" altLang="ko-KR" sz="4400" strike="noStrike" cap="none" normalizeH="0" baseline="0" dirty="0" smtClean="0">
                  <a:ln>
                    <a:noFill/>
                  </a:ln>
                  <a:solidFill>
                    <a:srgbClr val="BEC28E"/>
                  </a:solidFill>
                  <a:effectLst/>
                  <a:latin typeface="DX봄수체화B" pitchFamily="2" charset="-127"/>
                  <a:ea typeface="DX봄수체화B" pitchFamily="2" charset="-127"/>
                  <a:cs typeface="굴림" pitchFamily="50" charset="-127"/>
                </a:endParaRPr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4536938" y="2345778"/>
                <a:ext cx="932809" cy="102592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vert="horz" wrap="non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R="0" lvl="0" indent="0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>
                    <a:tab pos="450850" algn="l"/>
                  </a:tabLst>
                  <a:defRPr kumimoji="1" sz="4400">
                    <a:latin typeface="DX봄수체화B" pitchFamily="2" charset="-127"/>
                    <a:ea typeface="DX봄수체화B" pitchFamily="2" charset="-127"/>
                    <a:cs typeface="굴림" pitchFamily="50" charset="-127"/>
                  </a:defRPr>
                </a:lvl1pPr>
              </a:lstStyle>
              <a:p>
                <a:r>
                  <a:rPr lang="en-US" altLang="ko-KR" dirty="0" smtClean="0">
                    <a:solidFill>
                      <a:srgbClr val="BEC28E"/>
                    </a:solidFill>
                  </a:rPr>
                  <a:t>”</a:t>
                </a:r>
                <a:endParaRPr lang="ko-KR" altLang="en-US" dirty="0">
                  <a:solidFill>
                    <a:srgbClr val="BEC28E"/>
                  </a:solidFill>
                </a:endParaRPr>
              </a:p>
            </p:txBody>
          </p:sp>
        </p:grpSp>
      </p:grpSp>
      <p:sp>
        <p:nvSpPr>
          <p:cNvPr id="20" name="직사각형 19"/>
          <p:cNvSpPr/>
          <p:nvPr/>
        </p:nvSpPr>
        <p:spPr>
          <a:xfrm>
            <a:off x="-305450" y="-164554"/>
            <a:ext cx="9754899" cy="4176464"/>
          </a:xfrm>
          <a:prstGeom prst="rect">
            <a:avLst/>
          </a:prstGeom>
          <a:solidFill>
            <a:srgbClr val="79BD9A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직선 연결선 20"/>
          <p:cNvCxnSpPr/>
          <p:nvPr/>
        </p:nvCxnSpPr>
        <p:spPr>
          <a:xfrm>
            <a:off x="589585" y="4686080"/>
            <a:ext cx="4653746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prstDash val="sysDot"/>
            <a:headEnd type="oval" w="med" len="med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412" r="17953" b="52736"/>
          <a:stretch/>
        </p:blipFill>
        <p:spPr>
          <a:xfrm>
            <a:off x="5105174" y="4200316"/>
            <a:ext cx="291051" cy="400546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99" b="29066"/>
          <a:stretch/>
        </p:blipFill>
        <p:spPr>
          <a:xfrm>
            <a:off x="323528" y="4437916"/>
            <a:ext cx="527315" cy="2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144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pexels-photo-90633.jpe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-20538"/>
            <a:ext cx="9144000" cy="5164038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-252536" y="-20538"/>
            <a:ext cx="9754899" cy="5143500"/>
          </a:xfrm>
          <a:prstGeom prst="rect">
            <a:avLst/>
          </a:prstGeom>
          <a:solidFill>
            <a:schemeClr val="tx1"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42" name="AutoShape 2" descr="ëª©ì ì§ ìì´ì½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1682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3411614" y="2283718"/>
            <a:ext cx="2404731" cy="829689"/>
            <a:chOff x="2771800" y="2387303"/>
            <a:chExt cx="2404730" cy="1106252"/>
          </a:xfrm>
          <a:scene3d>
            <a:camera prst="obliqueBottomRight"/>
            <a:lightRig rig="threePt" dir="t"/>
          </a:scene3d>
        </p:grpSpPr>
        <p:sp>
          <p:nvSpPr>
            <p:cNvPr id="10" name="Rectangle 1"/>
            <p:cNvSpPr>
              <a:spLocks noChangeArrowheads="1"/>
            </p:cNvSpPr>
            <p:nvPr/>
          </p:nvSpPr>
          <p:spPr bwMode="auto">
            <a:xfrm>
              <a:off x="2771800" y="2387303"/>
              <a:ext cx="670376" cy="10259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450850" algn="l"/>
                </a:tabLst>
              </a:pPr>
              <a:r>
                <a:rPr kumimoji="1" lang="en-US" altLang="ko-KR" sz="4400" b="1" dirty="0" smtClean="0">
                  <a:solidFill>
                    <a:schemeClr val="accent6"/>
                  </a:solidFill>
                  <a:latin typeface="DX봄수체화B" pitchFamily="2" charset="-127"/>
                  <a:ea typeface="DX봄수체화B" pitchFamily="2" charset="-127"/>
                  <a:cs typeface="굴림" pitchFamily="50" charset="-127"/>
                </a:rPr>
                <a:t>“</a:t>
              </a:r>
              <a:endParaRPr kumimoji="1" lang="en-US" altLang="ko-KR" sz="4400" b="1" i="0" u="none" strike="noStrike" cap="none" normalizeH="0" baseline="0" dirty="0" smtClean="0">
                <a:ln>
                  <a:noFill/>
                </a:ln>
                <a:solidFill>
                  <a:schemeClr val="accent6"/>
                </a:solidFill>
                <a:effectLst/>
                <a:latin typeface="DX봄수체화B" pitchFamily="2" charset="-127"/>
                <a:ea typeface="DX봄수체화B" pitchFamily="2" charset="-127"/>
                <a:cs typeface="굴림" pitchFamily="50" charset="-127"/>
              </a:endParaRPr>
            </a:p>
          </p:txBody>
        </p:sp>
        <p:sp>
          <p:nvSpPr>
            <p:cNvPr id="11" name="Rectangle 1"/>
            <p:cNvSpPr>
              <a:spLocks noChangeArrowheads="1"/>
            </p:cNvSpPr>
            <p:nvPr/>
          </p:nvSpPr>
          <p:spPr bwMode="auto">
            <a:xfrm>
              <a:off x="3367566" y="2549708"/>
              <a:ext cx="1218602" cy="9438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450850" algn="l"/>
                </a:tabLst>
              </a:pPr>
              <a:r>
                <a:rPr kumimoji="1" lang="ko-KR" sz="4000" b="1" i="0" u="none" strike="noStrike" cap="none" normalizeH="0" baseline="0" dirty="0" smtClean="0">
                  <a:ln>
                    <a:noFill/>
                  </a:ln>
                  <a:solidFill>
                    <a:schemeClr val="accent6"/>
                  </a:solidFill>
                  <a:effectLst/>
                  <a:latin typeface="상상토끼 꽃길" pitchFamily="18" charset="-127"/>
                  <a:ea typeface="상상토끼 꽃길" pitchFamily="18" charset="-127"/>
                  <a:cs typeface="굴림" pitchFamily="50" charset="-127"/>
                </a:rPr>
                <a:t>목적</a:t>
              </a:r>
              <a:r>
                <a:rPr kumimoji="1" lang="ko-KR" altLang="en-US" sz="4000" b="1" i="0" u="none" strike="noStrike" cap="none" normalizeH="0" baseline="0" dirty="0" smtClean="0">
                  <a:ln>
                    <a:noFill/>
                  </a:ln>
                  <a:solidFill>
                    <a:schemeClr val="accent6"/>
                  </a:solidFill>
                  <a:effectLst/>
                  <a:latin typeface="상상토끼 꽃길" pitchFamily="18" charset="-127"/>
                  <a:ea typeface="상상토끼 꽃길" pitchFamily="18" charset="-127"/>
                  <a:cs typeface="굴림" pitchFamily="50" charset="-127"/>
                </a:rPr>
                <a:t>지</a:t>
              </a:r>
              <a:endParaRPr kumimoji="1" lang="en-US" altLang="ko-KR" sz="4000" b="1" i="0" u="none" strike="noStrike" cap="none" normalizeH="0" baseline="0" dirty="0" smtClean="0">
                <a:ln>
                  <a:noFill/>
                </a:ln>
                <a:solidFill>
                  <a:schemeClr val="accent6"/>
                </a:solidFill>
                <a:effectLst/>
                <a:latin typeface="상상토끼 꽃길" pitchFamily="18" charset="-127"/>
                <a:ea typeface="상상토끼 꽃길" pitchFamily="18" charset="-127"/>
                <a:cs typeface="굴림" pitchFamily="50" charset="-127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506154" y="2387303"/>
              <a:ext cx="670376" cy="10259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R="0" lvl="0" indent="0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450850" algn="l"/>
                </a:tabLst>
                <a:defRPr kumimoji="1" sz="4400">
                  <a:latin typeface="DX봄수체화B" pitchFamily="2" charset="-127"/>
                  <a:ea typeface="DX봄수체화B" pitchFamily="2" charset="-127"/>
                  <a:cs typeface="굴림" pitchFamily="50" charset="-127"/>
                </a:defRPr>
              </a:lvl1pPr>
            </a:lstStyle>
            <a:p>
              <a:r>
                <a:rPr lang="en-US" altLang="ko-KR" b="1" dirty="0" smtClean="0">
                  <a:solidFill>
                    <a:schemeClr val="accent6"/>
                  </a:solidFill>
                </a:rPr>
                <a:t>”</a:t>
              </a:r>
              <a:endParaRPr lang="ko-KR" altLang="en-US" b="1" dirty="0">
                <a:solidFill>
                  <a:schemeClr val="accent6"/>
                </a:solidFill>
              </a:endParaRPr>
            </a:p>
          </p:txBody>
        </p:sp>
      </p:grpSp>
      <p:sp>
        <p:nvSpPr>
          <p:cNvPr id="2" name="직사각형 1"/>
          <p:cNvSpPr/>
          <p:nvPr/>
        </p:nvSpPr>
        <p:spPr>
          <a:xfrm>
            <a:off x="1903326" y="2312027"/>
            <a:ext cx="1540806" cy="369332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kumimoji="1" lang="ko-KR" altLang="en-US" b="1" dirty="0" err="1">
                <a:solidFill>
                  <a:schemeClr val="bg1"/>
                </a:solidFill>
                <a:latin typeface="DX고딕 40" pitchFamily="18" charset="-127"/>
                <a:ea typeface="DX고딕 40" pitchFamily="18" charset="-127"/>
                <a:cs typeface="굴림" pitchFamily="50" charset="-127"/>
              </a:rPr>
              <a:t>내</a:t>
            </a:r>
            <a:r>
              <a:rPr kumimoji="1" lang="ko-KR" altLang="ko-KR" b="1" dirty="0" err="1">
                <a:solidFill>
                  <a:schemeClr val="bg1"/>
                </a:solidFill>
                <a:latin typeface="DX고딕 40" pitchFamily="18" charset="-127"/>
                <a:ea typeface="DX고딕 40" pitchFamily="18" charset="-127"/>
                <a:cs typeface="굴림" pitchFamily="50" charset="-127"/>
              </a:rPr>
              <a:t>비게이션은</a:t>
            </a:r>
            <a:endParaRPr lang="ko-KR" altLang="en-US" b="1" dirty="0">
              <a:solidFill>
                <a:schemeClr val="bg1"/>
              </a:solidFill>
              <a:latin typeface="DX고딕 40" pitchFamily="18" charset="-127"/>
              <a:ea typeface="DX고딕 40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5460356" y="2571750"/>
            <a:ext cx="1487908" cy="369332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  <a:tabLst>
                <a:tab pos="450850" algn="l"/>
              </a:tabLst>
            </a:pPr>
            <a:r>
              <a:rPr kumimoji="1" lang="ko-KR" altLang="en-US" b="1" dirty="0" err="1">
                <a:solidFill>
                  <a:schemeClr val="bg1"/>
                </a:solidFill>
                <a:latin typeface="DX고딕 40" pitchFamily="18" charset="-127"/>
                <a:ea typeface="DX고딕 40" pitchFamily="18" charset="-127"/>
                <a:cs typeface="굴림" pitchFamily="50" charset="-127"/>
              </a:rPr>
              <a:t>를</a:t>
            </a:r>
            <a:r>
              <a:rPr kumimoji="1" lang="ko-KR" altLang="ko-KR" b="1" dirty="0">
                <a:solidFill>
                  <a:schemeClr val="bg1"/>
                </a:solidFill>
                <a:latin typeface="DX고딕 40" pitchFamily="18" charset="-127"/>
                <a:ea typeface="DX고딕 40" pitchFamily="18" charset="-127"/>
                <a:cs typeface="굴림" pitchFamily="50" charset="-127"/>
              </a:rPr>
              <a:t> 향해 </a:t>
            </a:r>
            <a:r>
              <a:rPr kumimoji="1" lang="ko-KR" altLang="en-US" b="1" dirty="0" smtClean="0">
                <a:solidFill>
                  <a:schemeClr val="bg1"/>
                </a:solidFill>
                <a:latin typeface="DX고딕 40" pitchFamily="18" charset="-127"/>
                <a:ea typeface="DX고딕 40" pitchFamily="18" charset="-127"/>
                <a:cs typeface="굴림" pitchFamily="50" charset="-127"/>
              </a:rPr>
              <a:t>간다</a:t>
            </a:r>
            <a:endParaRPr kumimoji="1" lang="en-US" altLang="ko-KR" b="1" dirty="0">
              <a:solidFill>
                <a:schemeClr val="bg1"/>
              </a:solidFill>
              <a:latin typeface="DX고딕 40" pitchFamily="18" charset="-127"/>
              <a:ea typeface="DX고딕 40" pitchFamily="18" charset="-127"/>
              <a:cs typeface="굴림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580036" y="2609351"/>
            <a:ext cx="1133644" cy="307777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>
            <a:defPPr>
              <a:defRPr lang="ko-KR"/>
            </a:defPPr>
            <a:lvl1pPr>
              <a:defRPr kumimoji="1" sz="2000" b="1">
                <a:latin typeface="DX고딕 40" pitchFamily="18" charset="-127"/>
                <a:ea typeface="DX고딕 40" pitchFamily="18" charset="-127"/>
                <a:cs typeface="굴림" pitchFamily="50" charset="-127"/>
              </a:defRPr>
            </a:lvl1pPr>
          </a:lstStyle>
          <a:p>
            <a:r>
              <a:rPr lang="ko-KR" altLang="en-US" sz="1400" dirty="0">
                <a:solidFill>
                  <a:schemeClr val="bg1"/>
                </a:solidFill>
              </a:rPr>
              <a:t>내가 </a:t>
            </a:r>
            <a:r>
              <a:rPr lang="ko-KR" altLang="en-US" sz="1400" dirty="0" smtClean="0">
                <a:solidFill>
                  <a:schemeClr val="bg1"/>
                </a:solidFill>
              </a:rPr>
              <a:t>입력</a:t>
            </a:r>
            <a:r>
              <a:rPr lang="ko-KR" altLang="en-US" sz="1400" dirty="0">
                <a:solidFill>
                  <a:schemeClr val="bg1"/>
                </a:solidFill>
              </a:rPr>
              <a:t>한</a:t>
            </a:r>
          </a:p>
        </p:txBody>
      </p:sp>
    </p:spTree>
    <p:extLst>
      <p:ext uri="{BB962C8B-B14F-4D97-AF65-F5344CB8AC3E}">
        <p14:creationId xmlns:p14="http://schemas.microsoft.com/office/powerpoint/2010/main" val="3007058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pexels-photo-90633.jpe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-20538"/>
            <a:ext cx="9144000" cy="5164038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-70331" y="-20538"/>
            <a:ext cx="9754899" cy="5143500"/>
          </a:xfrm>
          <a:prstGeom prst="rect">
            <a:avLst/>
          </a:prstGeom>
          <a:solidFill>
            <a:schemeClr val="tx1"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42" name="AutoShape 2" descr="ëª©ì ì§ ìì´ì½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1682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3415992" y="2246117"/>
            <a:ext cx="2404731" cy="829689"/>
            <a:chOff x="2771800" y="2387303"/>
            <a:chExt cx="2404730" cy="1106252"/>
          </a:xfrm>
          <a:scene3d>
            <a:camera prst="obliqueBottomRight"/>
            <a:lightRig rig="threePt" dir="t"/>
          </a:scene3d>
        </p:grpSpPr>
        <p:sp>
          <p:nvSpPr>
            <p:cNvPr id="10" name="Rectangle 1"/>
            <p:cNvSpPr>
              <a:spLocks noChangeArrowheads="1"/>
            </p:cNvSpPr>
            <p:nvPr/>
          </p:nvSpPr>
          <p:spPr bwMode="auto">
            <a:xfrm>
              <a:off x="2771800" y="2387303"/>
              <a:ext cx="670376" cy="10259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450850" algn="l"/>
                </a:tabLst>
              </a:pPr>
              <a:r>
                <a:rPr kumimoji="1" lang="en-US" altLang="ko-KR" sz="4400" b="1" dirty="0" smtClean="0">
                  <a:solidFill>
                    <a:srgbClr val="79BD9A"/>
                  </a:solidFill>
                  <a:latin typeface="DX봄수체화B" pitchFamily="2" charset="-127"/>
                  <a:ea typeface="DX봄수체화B" pitchFamily="2" charset="-127"/>
                  <a:cs typeface="굴림" pitchFamily="50" charset="-127"/>
                </a:rPr>
                <a:t>“</a:t>
              </a:r>
              <a:endParaRPr kumimoji="1" lang="en-US" altLang="ko-KR" sz="4400" b="1" i="0" u="none" strike="noStrike" cap="none" normalizeH="0" baseline="0" dirty="0" smtClean="0">
                <a:ln>
                  <a:noFill/>
                </a:ln>
                <a:solidFill>
                  <a:srgbClr val="79BD9A"/>
                </a:solidFill>
                <a:effectLst/>
                <a:latin typeface="DX봄수체화B" pitchFamily="2" charset="-127"/>
                <a:ea typeface="DX봄수체화B" pitchFamily="2" charset="-127"/>
                <a:cs typeface="굴림" pitchFamily="50" charset="-127"/>
              </a:endParaRPr>
            </a:p>
          </p:txBody>
        </p:sp>
        <p:sp>
          <p:nvSpPr>
            <p:cNvPr id="11" name="Rectangle 1"/>
            <p:cNvSpPr>
              <a:spLocks noChangeArrowheads="1"/>
            </p:cNvSpPr>
            <p:nvPr/>
          </p:nvSpPr>
          <p:spPr bwMode="auto">
            <a:xfrm>
              <a:off x="3367566" y="2549708"/>
              <a:ext cx="1218602" cy="9438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450850" algn="l"/>
                </a:tabLst>
              </a:pPr>
              <a:r>
                <a:rPr kumimoji="1" lang="ko-KR" sz="4000" b="1" i="0" u="none" strike="noStrike" cap="none" normalizeH="0" baseline="0" dirty="0" smtClean="0">
                  <a:ln>
                    <a:noFill/>
                  </a:ln>
                  <a:solidFill>
                    <a:srgbClr val="79BD9A"/>
                  </a:solidFill>
                  <a:effectLst/>
                  <a:latin typeface="상상토끼 꽃길" pitchFamily="18" charset="-127"/>
                  <a:ea typeface="상상토끼 꽃길" pitchFamily="18" charset="-127"/>
                  <a:cs typeface="굴림" pitchFamily="50" charset="-127"/>
                </a:rPr>
                <a:t>목적</a:t>
              </a:r>
              <a:r>
                <a:rPr kumimoji="1" lang="ko-KR" altLang="en-US" sz="4000" b="1" i="0" u="none" strike="noStrike" cap="none" normalizeH="0" baseline="0" dirty="0" smtClean="0">
                  <a:ln>
                    <a:noFill/>
                  </a:ln>
                  <a:solidFill>
                    <a:srgbClr val="79BD9A"/>
                  </a:solidFill>
                  <a:effectLst/>
                  <a:latin typeface="상상토끼 꽃길" pitchFamily="18" charset="-127"/>
                  <a:ea typeface="상상토끼 꽃길" pitchFamily="18" charset="-127"/>
                  <a:cs typeface="굴림" pitchFamily="50" charset="-127"/>
                </a:rPr>
                <a:t>지</a:t>
              </a:r>
              <a:endParaRPr kumimoji="1" lang="en-US" altLang="ko-KR" sz="4000" b="1" i="0" u="none" strike="noStrike" cap="none" normalizeH="0" baseline="0" dirty="0" smtClean="0">
                <a:ln>
                  <a:noFill/>
                </a:ln>
                <a:solidFill>
                  <a:srgbClr val="79BD9A"/>
                </a:solidFill>
                <a:effectLst/>
                <a:latin typeface="상상토끼 꽃길" pitchFamily="18" charset="-127"/>
                <a:ea typeface="상상토끼 꽃길" pitchFamily="18" charset="-127"/>
                <a:cs typeface="굴림" pitchFamily="50" charset="-127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506154" y="2387303"/>
              <a:ext cx="670376" cy="10259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R="0" lvl="0" indent="0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450850" algn="l"/>
                </a:tabLst>
                <a:defRPr kumimoji="1" sz="4400">
                  <a:latin typeface="DX봄수체화B" pitchFamily="2" charset="-127"/>
                  <a:ea typeface="DX봄수체화B" pitchFamily="2" charset="-127"/>
                  <a:cs typeface="굴림" pitchFamily="50" charset="-127"/>
                </a:defRPr>
              </a:lvl1pPr>
            </a:lstStyle>
            <a:p>
              <a:r>
                <a:rPr lang="en-US" altLang="ko-KR" b="1" dirty="0" smtClean="0">
                  <a:solidFill>
                    <a:srgbClr val="79BD9A"/>
                  </a:solidFill>
                </a:rPr>
                <a:t>”</a:t>
              </a:r>
              <a:endParaRPr lang="ko-KR" altLang="en-US" b="1" dirty="0">
                <a:solidFill>
                  <a:srgbClr val="79BD9A"/>
                </a:solidFill>
              </a:endParaRPr>
            </a:p>
          </p:txBody>
        </p:sp>
      </p:grpSp>
      <p:sp>
        <p:nvSpPr>
          <p:cNvPr id="2" name="직사각형 1"/>
          <p:cNvSpPr/>
          <p:nvPr/>
        </p:nvSpPr>
        <p:spPr>
          <a:xfrm>
            <a:off x="2195736" y="2499742"/>
            <a:ext cx="1540806" cy="369332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kumimoji="1" lang="ko-KR" altLang="en-US" b="1" dirty="0" err="1">
                <a:solidFill>
                  <a:schemeClr val="bg1"/>
                </a:solidFill>
                <a:latin typeface="DX고딕 40" pitchFamily="18" charset="-127"/>
                <a:ea typeface="DX고딕 40" pitchFamily="18" charset="-127"/>
                <a:cs typeface="굴림" pitchFamily="50" charset="-127"/>
              </a:rPr>
              <a:t>내</a:t>
            </a:r>
            <a:r>
              <a:rPr kumimoji="1" lang="ko-KR" altLang="ko-KR" b="1" dirty="0" err="1">
                <a:solidFill>
                  <a:schemeClr val="bg1"/>
                </a:solidFill>
                <a:latin typeface="DX고딕 40" pitchFamily="18" charset="-127"/>
                <a:ea typeface="DX고딕 40" pitchFamily="18" charset="-127"/>
                <a:cs typeface="굴림" pitchFamily="50" charset="-127"/>
              </a:rPr>
              <a:t>비게이션은</a:t>
            </a:r>
            <a:endParaRPr lang="ko-KR" altLang="en-US" b="1" dirty="0">
              <a:solidFill>
                <a:schemeClr val="bg1"/>
              </a:solidFill>
              <a:latin typeface="DX고딕 40" pitchFamily="18" charset="-127"/>
              <a:ea typeface="DX고딕 40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5436096" y="2531680"/>
            <a:ext cx="1487908" cy="369332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  <a:tabLst>
                <a:tab pos="450850" algn="l"/>
              </a:tabLst>
            </a:pPr>
            <a:r>
              <a:rPr kumimoji="1" lang="ko-KR" altLang="en-US" b="1" dirty="0" err="1">
                <a:solidFill>
                  <a:schemeClr val="bg1"/>
                </a:solidFill>
                <a:latin typeface="DX고딕 40" pitchFamily="18" charset="-127"/>
                <a:ea typeface="DX고딕 40" pitchFamily="18" charset="-127"/>
                <a:cs typeface="굴림" pitchFamily="50" charset="-127"/>
              </a:rPr>
              <a:t>를</a:t>
            </a:r>
            <a:r>
              <a:rPr kumimoji="1" lang="ko-KR" altLang="ko-KR" b="1" dirty="0">
                <a:solidFill>
                  <a:schemeClr val="bg1"/>
                </a:solidFill>
                <a:latin typeface="DX고딕 40" pitchFamily="18" charset="-127"/>
                <a:ea typeface="DX고딕 40" pitchFamily="18" charset="-127"/>
                <a:cs typeface="굴림" pitchFamily="50" charset="-127"/>
              </a:rPr>
              <a:t> 향해 </a:t>
            </a:r>
            <a:r>
              <a:rPr kumimoji="1" lang="ko-KR" altLang="en-US" b="1" dirty="0" smtClean="0">
                <a:solidFill>
                  <a:schemeClr val="bg1"/>
                </a:solidFill>
                <a:latin typeface="DX고딕 40" pitchFamily="18" charset="-127"/>
                <a:ea typeface="DX고딕 40" pitchFamily="18" charset="-127"/>
                <a:cs typeface="굴림" pitchFamily="50" charset="-127"/>
              </a:rPr>
              <a:t>간다</a:t>
            </a:r>
            <a:endParaRPr kumimoji="1" lang="en-US" altLang="ko-KR" b="1" dirty="0">
              <a:solidFill>
                <a:schemeClr val="bg1"/>
              </a:solidFill>
              <a:latin typeface="DX고딕 40" pitchFamily="18" charset="-127"/>
              <a:ea typeface="DX고딕 40" pitchFamily="18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851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 descr="car-on-map.jpg"/>
          <p:cNvPicPr>
            <a:picLocks noChangeAspect="1"/>
          </p:cNvPicPr>
          <p:nvPr/>
        </p:nvPicPr>
        <p:blipFill>
          <a:blip r:embed="rId3" cstate="print">
            <a:lum bright="-10000"/>
          </a:blip>
          <a:stretch>
            <a:fillRect/>
          </a:stretch>
        </p:blipFill>
        <p:spPr>
          <a:xfrm>
            <a:off x="-1" y="0"/>
            <a:ext cx="9144001" cy="5143500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-70331" y="-8418"/>
            <a:ext cx="9754899" cy="5184576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-305451" y="1635646"/>
            <a:ext cx="9754899" cy="720080"/>
          </a:xfrm>
          <a:prstGeom prst="rect">
            <a:avLst/>
          </a:prstGeom>
          <a:solidFill>
            <a:schemeClr val="tx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42" name="AutoShape 2" descr="ëª©ì ì§ ìì´ì½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1682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3846886" y="1858571"/>
            <a:ext cx="1556836" cy="307777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>
            <a:defPPr>
              <a:defRPr lang="ko-KR"/>
            </a:defPPr>
            <a:lvl1pPr>
              <a:defRPr kumimoji="1" b="1">
                <a:solidFill>
                  <a:schemeClr val="bg1"/>
                </a:solidFill>
                <a:latin typeface="DX고딕 40" pitchFamily="18" charset="-127"/>
                <a:ea typeface="DX고딕 40" pitchFamily="18" charset="-127"/>
                <a:cs typeface="굴림" pitchFamily="50" charset="-127"/>
              </a:defRPr>
            </a:lvl1pPr>
          </a:lstStyle>
          <a:p>
            <a:r>
              <a:rPr lang="ko-KR" altLang="en-US" sz="1400" dirty="0" smtClean="0">
                <a:latin typeface="DX고딕 30" pitchFamily="18" charset="-127"/>
                <a:ea typeface="DX고딕 30" pitchFamily="18" charset="-127"/>
                <a:cs typeface="THE외계인설명서" pitchFamily="18" charset="-127"/>
              </a:rPr>
              <a:t>까지 어떻게 갈지</a:t>
            </a:r>
            <a:endParaRPr lang="ko-KR" altLang="en-US" sz="1400" dirty="0">
              <a:latin typeface="DX고딕 30" pitchFamily="18" charset="-127"/>
              <a:ea typeface="DX고딕 30" pitchFamily="18" charset="-127"/>
              <a:cs typeface="THE외계인설명서" pitchFamily="18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5287105" y="1858571"/>
            <a:ext cx="1733167" cy="307777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kumimoji="1" lang="ko-KR" altLang="en-US" sz="1400" b="1" dirty="0" smtClean="0">
                <a:solidFill>
                  <a:schemeClr val="bg1"/>
                </a:solidFill>
                <a:latin typeface="DX고딕 30" pitchFamily="18" charset="-127"/>
                <a:ea typeface="DX고딕 30" pitchFamily="18" charset="-127"/>
                <a:cs typeface="THE외계인설명서" pitchFamily="18" charset="-127"/>
              </a:rPr>
              <a:t>직접 입력해야 한다</a:t>
            </a:r>
            <a:endParaRPr kumimoji="1" lang="ko-KR" altLang="en-US" sz="1400" b="1" dirty="0">
              <a:solidFill>
                <a:schemeClr val="bg1"/>
              </a:solidFill>
              <a:latin typeface="DX고딕 30" pitchFamily="18" charset="-127"/>
              <a:ea typeface="DX고딕 30" pitchFamily="18" charset="-127"/>
              <a:cs typeface="THE외계인설명서" pitchFamily="18" charset="-127"/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2230423" y="1707654"/>
            <a:ext cx="1842349" cy="622376"/>
            <a:chOff x="3004975" y="2622684"/>
            <a:chExt cx="1842348" cy="829835"/>
          </a:xfrm>
        </p:grpSpPr>
        <p:sp>
          <p:nvSpPr>
            <p:cNvPr id="19" name="Rectangle 1"/>
            <p:cNvSpPr>
              <a:spLocks noChangeArrowheads="1"/>
            </p:cNvSpPr>
            <p:nvPr/>
          </p:nvSpPr>
          <p:spPr bwMode="auto">
            <a:xfrm>
              <a:off x="3004975" y="2622684"/>
              <a:ext cx="537327" cy="779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450850" algn="l"/>
                </a:tabLst>
              </a:pPr>
              <a:r>
                <a:rPr kumimoji="1" lang="en-US" altLang="ko-KR" sz="3200" b="1" dirty="0" smtClean="0">
                  <a:latin typeface="DX봄수체화B" pitchFamily="2" charset="-127"/>
                  <a:ea typeface="DX봄수체화B" pitchFamily="2" charset="-127"/>
                  <a:cs typeface="굴림" pitchFamily="50" charset="-127"/>
                </a:rPr>
                <a:t>“</a:t>
              </a:r>
              <a:endParaRPr kumimoji="1" lang="en-US" altLang="ko-KR" sz="3200" b="1" i="0" u="none" strike="noStrike" cap="none" normalizeH="0" baseline="0" dirty="0" smtClean="0">
                <a:ln>
                  <a:noFill/>
                </a:ln>
                <a:effectLst/>
                <a:latin typeface="DX봄수체화B" pitchFamily="2" charset="-127"/>
                <a:ea typeface="DX봄수체화B" pitchFamily="2" charset="-127"/>
                <a:cs typeface="굴림" pitchFamily="50" charset="-127"/>
              </a:endParaRPr>
            </a:p>
          </p:txBody>
        </p:sp>
        <p:sp>
          <p:nvSpPr>
            <p:cNvPr id="20" name="Rectangle 1"/>
            <p:cNvSpPr>
              <a:spLocks noChangeArrowheads="1"/>
            </p:cNvSpPr>
            <p:nvPr/>
          </p:nvSpPr>
          <p:spPr bwMode="auto">
            <a:xfrm>
              <a:off x="3469310" y="2754892"/>
              <a:ext cx="909223" cy="6976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450850" algn="l"/>
                </a:tabLst>
              </a:pPr>
              <a:r>
                <a:rPr kumimoji="1" lang="ko-KR" sz="2800" b="1" i="0" u="none" strike="noStrike" cap="none" normalizeH="0" baseline="0" dirty="0" smtClean="0">
                  <a:ln>
                    <a:noFill/>
                  </a:ln>
                  <a:effectLst/>
                  <a:latin typeface="상상토끼 꽃길" pitchFamily="18" charset="-127"/>
                  <a:ea typeface="상상토끼 꽃길" pitchFamily="18" charset="-127"/>
                  <a:cs typeface="굴림" pitchFamily="50" charset="-127"/>
                </a:rPr>
                <a:t>목적</a:t>
              </a:r>
              <a:r>
                <a:rPr kumimoji="1" lang="ko-KR" altLang="en-US" sz="2800" b="1" i="0" u="none" strike="noStrike" cap="none" normalizeH="0" baseline="0" dirty="0" smtClean="0">
                  <a:ln>
                    <a:noFill/>
                  </a:ln>
                  <a:effectLst/>
                  <a:latin typeface="상상토끼 꽃길" pitchFamily="18" charset="-127"/>
                  <a:ea typeface="상상토끼 꽃길" pitchFamily="18" charset="-127"/>
                  <a:cs typeface="굴림" pitchFamily="50" charset="-127"/>
                </a:rPr>
                <a:t>지</a:t>
              </a:r>
              <a:endParaRPr kumimoji="1" lang="en-US" altLang="ko-KR" sz="2800" b="1" i="0" u="none" strike="noStrike" cap="none" normalizeH="0" baseline="0" dirty="0" smtClean="0">
                <a:ln>
                  <a:noFill/>
                </a:ln>
                <a:effectLst/>
                <a:latin typeface="상상토끼 꽃길" pitchFamily="18" charset="-127"/>
                <a:ea typeface="상상토끼 꽃길" pitchFamily="18" charset="-127"/>
                <a:cs typeface="굴림" pitchFamily="50" charset="-127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309996" y="2622685"/>
              <a:ext cx="537327" cy="779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R="0" lvl="0" indent="0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450850" algn="l"/>
                </a:tabLst>
                <a:defRPr kumimoji="1" sz="4400">
                  <a:latin typeface="DX봄수체화B" pitchFamily="2" charset="-127"/>
                  <a:ea typeface="DX봄수체화B" pitchFamily="2" charset="-127"/>
                  <a:cs typeface="굴림" pitchFamily="50" charset="-127"/>
                </a:defRPr>
              </a:lvl1pPr>
            </a:lstStyle>
            <a:p>
              <a:r>
                <a:rPr lang="en-US" altLang="ko-KR" sz="3200" b="1" dirty="0" smtClean="0"/>
                <a:t>”</a:t>
              </a:r>
              <a:endParaRPr lang="ko-KR" altLang="en-US" sz="3200" b="1" dirty="0"/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1619672" y="1779662"/>
            <a:ext cx="834644" cy="400110"/>
            <a:chOff x="461820" y="1424926"/>
            <a:chExt cx="834644" cy="400110"/>
          </a:xfrm>
        </p:grpSpPr>
        <p:sp>
          <p:nvSpPr>
            <p:cNvPr id="22" name="TextBox 21"/>
            <p:cNvSpPr txBox="1"/>
            <p:nvPr/>
          </p:nvSpPr>
          <p:spPr>
            <a:xfrm>
              <a:off x="461820" y="1486696"/>
              <a:ext cx="713657" cy="307777"/>
            </a:xfrm>
            <a:prstGeom prst="rect">
              <a:avLst/>
            </a:prstGeom>
          </p:spPr>
          <p:txBody>
            <a:bodyPr wrap="none">
              <a:spAutoFit/>
              <a:scene3d>
                <a:camera prst="obliqueBottomRight"/>
                <a:lightRig rig="threePt" dir="t"/>
              </a:scene3d>
            </a:bodyPr>
            <a:lstStyle>
              <a:defPPr>
                <a:defRPr lang="ko-KR"/>
              </a:defPPr>
              <a:lvl1pPr>
                <a:defRPr kumimoji="1" b="1">
                  <a:solidFill>
                    <a:schemeClr val="bg1"/>
                  </a:solidFill>
                  <a:latin typeface="DX고딕 40" pitchFamily="18" charset="-127"/>
                  <a:ea typeface="DX고딕 40" pitchFamily="18" charset="-127"/>
                  <a:cs typeface="굴림" pitchFamily="50" charset="-127"/>
                </a:defRPr>
              </a:lvl1pPr>
            </a:lstStyle>
            <a:p>
              <a:r>
                <a:rPr lang="ko-KR" altLang="en-US" sz="1400" dirty="0" smtClean="0">
                  <a:latin typeface="DX고딕 30" pitchFamily="18" charset="-127"/>
                  <a:ea typeface="DX고딕 30" pitchFamily="18" charset="-127"/>
                  <a:cs typeface="THE외계인설명서" pitchFamily="18" charset="-127"/>
                </a:rPr>
                <a:t>하지만</a:t>
              </a:r>
              <a:endParaRPr lang="ko-KR" altLang="en-US" sz="1400" dirty="0">
                <a:latin typeface="DX고딕 30" pitchFamily="18" charset="-127"/>
                <a:ea typeface="DX고딕 30" pitchFamily="18" charset="-127"/>
                <a:cs typeface="THE외계인설명서" pitchFamily="18" charset="-127"/>
              </a:endParaRPr>
            </a:p>
          </p:txBody>
        </p:sp>
        <p:sp>
          <p:nvSpPr>
            <p:cNvPr id="23" name="Rectangle 1"/>
            <p:cNvSpPr>
              <a:spLocks noChangeArrowheads="1"/>
            </p:cNvSpPr>
            <p:nvPr/>
          </p:nvSpPr>
          <p:spPr bwMode="auto">
            <a:xfrm rot="355786">
              <a:off x="1049280" y="1424926"/>
              <a:ext cx="247184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450850" algn="l"/>
                </a:tabLst>
              </a:pPr>
              <a:r>
                <a:rPr kumimoji="1" lang="en-US" altLang="ko-KR" sz="2000" dirty="0" smtClean="0">
                  <a:solidFill>
                    <a:schemeClr val="bg1"/>
                  </a:solidFill>
                  <a:latin typeface="DX봄수체화B" pitchFamily="2" charset="-127"/>
                  <a:ea typeface="DX봄수체화B" pitchFamily="2" charset="-127"/>
                  <a:cs typeface="굴림" pitchFamily="50" charset="-127"/>
                </a:rPr>
                <a:t>,</a:t>
              </a:r>
              <a:endParaRPr kumimoji="1" lang="en-US" altLang="ko-KR" sz="200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DX봄수체화B" pitchFamily="2" charset="-127"/>
                <a:ea typeface="DX봄수체화B" pitchFamily="2" charset="-127"/>
                <a:cs typeface="굴림" pitchFamily="50" charset="-127"/>
              </a:endParaRPr>
            </a:p>
          </p:txBody>
        </p:sp>
      </p:grp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9036" b="85950" l="29305" r="43417">
                        <a14:foregroundMark x1="37475" y1="76217" x2="37475" y2="76217"/>
                        <a14:foregroundMark x1="37475" y1="78512" x2="37475" y2="78512"/>
                        <a14:foregroundMark x1="37947" y1="80257" x2="37947" y2="80257"/>
                        <a14:backgroundMark x1="36597" y1="85032" x2="36597" y2="850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374" t="48816" r="56508" b="14497"/>
          <a:stretch/>
        </p:blipFill>
        <p:spPr>
          <a:xfrm>
            <a:off x="2689586" y="2517748"/>
            <a:ext cx="1290921" cy="1886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357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그림 26" descr="Crossroads (1).jpg"/>
          <p:cNvPicPr>
            <a:picLocks noChangeAspect="1"/>
          </p:cNvPicPr>
          <p:nvPr/>
        </p:nvPicPr>
        <p:blipFill>
          <a:blip r:embed="rId2" cstate="print">
            <a:grayscl/>
            <a:lum contrast="-10000"/>
          </a:blip>
          <a:stretch>
            <a:fillRect/>
          </a:stretch>
        </p:blipFill>
        <p:spPr>
          <a:xfrm>
            <a:off x="0" y="-82277"/>
            <a:ext cx="3203848" cy="5308054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6660232" y="2765679"/>
            <a:ext cx="2258952" cy="584775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kumimoji="1" lang="ko-KR" altLang="en-US" sz="1600" dirty="0" smtClean="0">
                <a:latin typeface="DX고딕 70" pitchFamily="18" charset="-127"/>
                <a:ea typeface="DX고딕 70" pitchFamily="18" charset="-127"/>
                <a:cs typeface="굴림" pitchFamily="50" charset="-127"/>
              </a:rPr>
              <a:t>제시</a:t>
            </a:r>
            <a:r>
              <a:rPr kumimoji="1"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굴림" pitchFamily="50" charset="-127"/>
              </a:rPr>
              <a:t>해주면 어떨까</a:t>
            </a:r>
            <a:r>
              <a:rPr kumimoji="1" lang="en-US" altLang="ko-KR" sz="3200" dirty="0">
                <a:latin typeface="DX고딕 40" pitchFamily="18" charset="-127"/>
                <a:ea typeface="DX고딕 40" pitchFamily="18" charset="-127"/>
                <a:cs typeface="굴림" pitchFamily="50" charset="-127"/>
              </a:rPr>
              <a:t>?</a:t>
            </a:r>
            <a:endParaRPr kumimoji="1" lang="ko-KR" altLang="en-US" sz="2400" dirty="0">
              <a:latin typeface="DX고딕 40" pitchFamily="18" charset="-127"/>
              <a:ea typeface="DX고딕 40" pitchFamily="18" charset="-127"/>
              <a:cs typeface="굴림" pitchFamily="50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3563888" y="1851670"/>
            <a:ext cx="980422" cy="461665"/>
            <a:chOff x="4139952" y="2547574"/>
            <a:chExt cx="980422" cy="615555"/>
          </a:xfrm>
        </p:grpSpPr>
        <p:sp>
          <p:nvSpPr>
            <p:cNvPr id="8" name="TextBox 7"/>
            <p:cNvSpPr txBox="1"/>
            <p:nvPr/>
          </p:nvSpPr>
          <p:spPr>
            <a:xfrm>
              <a:off x="4139952" y="2650731"/>
              <a:ext cx="902811" cy="410371"/>
            </a:xfrm>
            <a:prstGeom prst="rect">
              <a:avLst/>
            </a:prstGeom>
          </p:spPr>
          <p:txBody>
            <a:bodyPr wrap="none">
              <a:spAutoFit/>
              <a:scene3d>
                <a:camera prst="obliqueBottomRight"/>
                <a:lightRig rig="threePt" dir="t"/>
              </a:scene3d>
            </a:bodyPr>
            <a:lstStyle>
              <a:defPPr>
                <a:defRPr lang="ko-KR"/>
              </a:defPPr>
              <a:lvl1pPr>
                <a:defRPr kumimoji="1" sz="2000" b="1">
                  <a:latin typeface="DX고딕 40" pitchFamily="18" charset="-127"/>
                  <a:ea typeface="DX고딕 40" pitchFamily="18" charset="-127"/>
                  <a:cs typeface="굴림" pitchFamily="50" charset="-127"/>
                </a:defRPr>
              </a:lvl1pPr>
            </a:lstStyle>
            <a:p>
              <a:r>
                <a:rPr lang="ko-KR" altLang="en-US" sz="1400" b="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그렇다면</a:t>
              </a:r>
            </a:p>
          </p:txBody>
        </p:sp>
        <p:sp>
          <p:nvSpPr>
            <p:cNvPr id="13" name="Rectangle 1"/>
            <p:cNvSpPr>
              <a:spLocks noChangeArrowheads="1"/>
            </p:cNvSpPr>
            <p:nvPr/>
          </p:nvSpPr>
          <p:spPr bwMode="auto">
            <a:xfrm>
              <a:off x="4861970" y="2547574"/>
              <a:ext cx="258404" cy="6155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  <a:scene3d>
                <a:camera prst="obliqueBottomRight"/>
                <a:lightRig rig="threePt" dir="t"/>
              </a:scene3d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450850" algn="l"/>
                </a:tabLst>
              </a:pPr>
              <a:r>
                <a:rPr kumimoji="1" lang="en-US" altLang="ko-KR" sz="2400" dirty="0" smtClean="0">
                  <a:solidFill>
                    <a:srgbClr val="5B664C"/>
                  </a:solidFill>
                  <a:latin typeface="DX봄수체화B" pitchFamily="2" charset="-127"/>
                  <a:ea typeface="DX봄수체화B" pitchFamily="2" charset="-127"/>
                  <a:cs typeface="굴림" pitchFamily="50" charset="-127"/>
                </a:rPr>
                <a:t>,</a:t>
              </a:r>
              <a:endParaRPr kumimoji="1" lang="en-US" altLang="ko-KR" sz="2400" i="0" u="none" strike="noStrike" cap="none" normalizeH="0" baseline="0" dirty="0" smtClean="0">
                <a:ln>
                  <a:noFill/>
                </a:ln>
                <a:solidFill>
                  <a:srgbClr val="5B664C"/>
                </a:solidFill>
                <a:effectLst/>
                <a:latin typeface="DX봄수체화B" pitchFamily="2" charset="-127"/>
                <a:ea typeface="DX봄수체화B" pitchFamily="2" charset="-127"/>
                <a:cs typeface="굴림" pitchFamily="50" charset="-127"/>
              </a:endParaRPr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5004048" y="2270936"/>
            <a:ext cx="2496707" cy="646331"/>
            <a:chOff x="4658012" y="724646"/>
            <a:chExt cx="2496706" cy="861775"/>
          </a:xfrm>
          <a:noFill/>
        </p:grpSpPr>
        <p:sp>
          <p:nvSpPr>
            <p:cNvPr id="17" name="직사각형 16"/>
            <p:cNvSpPr/>
            <p:nvPr/>
          </p:nvSpPr>
          <p:spPr>
            <a:xfrm>
              <a:off x="4840613" y="751399"/>
              <a:ext cx="1689606" cy="76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</a:endParaRPr>
            </a:p>
          </p:txBody>
        </p:sp>
        <p:grpSp>
          <p:nvGrpSpPr>
            <p:cNvPr id="5" name="그룹 4"/>
            <p:cNvGrpSpPr/>
            <p:nvPr/>
          </p:nvGrpSpPr>
          <p:grpSpPr>
            <a:xfrm>
              <a:off x="4658012" y="724646"/>
              <a:ext cx="2496706" cy="861775"/>
              <a:chOff x="5194845" y="2907997"/>
              <a:chExt cx="2496706" cy="861775"/>
            </a:xfrm>
            <a:grpFill/>
          </p:grpSpPr>
          <p:sp>
            <p:nvSpPr>
              <p:cNvPr id="11" name="직사각형 10"/>
              <p:cNvSpPr/>
              <p:nvPr/>
            </p:nvSpPr>
            <p:spPr>
              <a:xfrm>
                <a:off x="5701793" y="2996074"/>
                <a:ext cx="1507143" cy="697627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vert="horz" wrap="none" lIns="91440" tIns="45720" rIns="91440" bIns="45720" numCol="1" anchor="ctr" anchorCtr="0" compatLnSpc="1">
                <a:prstTxWarp prst="textNoShape">
                  <a:avLst/>
                </a:prstTxWarp>
                <a:spAutoFit/>
                <a:scene3d>
                  <a:camera prst="obliqueBottomRight"/>
                  <a:lightRig rig="threePt" dir="t"/>
                </a:scene3d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tabLst>
                    <a:tab pos="450850" algn="l"/>
                  </a:tabLst>
                </a:pPr>
                <a:r>
                  <a:rPr kumimoji="1" lang="ko-KR" altLang="en-US" sz="2800" b="1" dirty="0" smtClean="0">
                    <a:latin typeface="상상토끼 꽃길" pitchFamily="18" charset="-127"/>
                    <a:ea typeface="상상토끼 꽃길" pitchFamily="18" charset="-127"/>
                    <a:cs typeface="굴림" pitchFamily="50" charset="-127"/>
                  </a:rPr>
                  <a:t>다양한 </a:t>
                </a:r>
                <a:r>
                  <a:rPr kumimoji="1" lang="ko-KR" altLang="en-US" sz="2800" b="1" dirty="0">
                    <a:latin typeface="상상토끼 꽃길" pitchFamily="18" charset="-127"/>
                    <a:ea typeface="상상토끼 꽃길" pitchFamily="18" charset="-127"/>
                    <a:cs typeface="굴림" pitchFamily="50" charset="-127"/>
                  </a:rPr>
                  <a:t>길</a:t>
                </a:r>
              </a:p>
            </p:txBody>
          </p:sp>
          <p:sp>
            <p:nvSpPr>
              <p:cNvPr id="14" name="Rectangle 1"/>
              <p:cNvSpPr>
                <a:spLocks noChangeArrowheads="1"/>
              </p:cNvSpPr>
              <p:nvPr/>
            </p:nvSpPr>
            <p:spPr bwMode="auto">
              <a:xfrm>
                <a:off x="5194845" y="2907997"/>
                <a:ext cx="582211" cy="861775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  <a:effectLst/>
              <a:scene3d>
                <a:camera prst="obliqueBottomRight"/>
                <a:lightRig rig="threePt" dir="t"/>
              </a:scene3d>
            </p:spPr>
            <p:txBody>
              <a:bodyPr vert="horz" wrap="non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>
                    <a:tab pos="450850" algn="l"/>
                  </a:tabLst>
                </a:pPr>
                <a:r>
                  <a:rPr kumimoji="1" lang="en-US" altLang="ko-KR" sz="3600" dirty="0" smtClean="0">
                    <a:latin typeface="DX봄수체화B" pitchFamily="2" charset="-127"/>
                    <a:ea typeface="DX봄수체화B" pitchFamily="2" charset="-127"/>
                    <a:cs typeface="굴림" pitchFamily="50" charset="-127"/>
                  </a:rPr>
                  <a:t>“</a:t>
                </a:r>
                <a:endParaRPr kumimoji="1" lang="en-US" altLang="ko-KR" sz="3600" i="0" u="none" strike="noStrike" cap="none" normalizeH="0" baseline="0" dirty="0" smtClean="0">
                  <a:ln>
                    <a:noFill/>
                  </a:ln>
                  <a:effectLst/>
                  <a:latin typeface="DX봄수체화B" pitchFamily="2" charset="-127"/>
                  <a:ea typeface="DX봄수체화B" pitchFamily="2" charset="-127"/>
                  <a:cs typeface="굴림" pitchFamily="50" charset="-127"/>
                </a:endParaRP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7109340" y="2907997"/>
                <a:ext cx="582211" cy="861775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  <a:effectLst/>
              <a:scene3d>
                <a:camera prst="obliqueBottomRight"/>
                <a:lightRig rig="threePt" dir="t"/>
              </a:scene3d>
            </p:spPr>
            <p:txBody>
              <a:bodyPr vert="horz" wrap="non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R="0" lvl="0" indent="0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>
                    <a:tab pos="450850" algn="l"/>
                  </a:tabLst>
                  <a:defRPr kumimoji="1" sz="4400">
                    <a:latin typeface="DX봄수체화B" pitchFamily="2" charset="-127"/>
                    <a:ea typeface="DX봄수체화B" pitchFamily="2" charset="-127"/>
                    <a:cs typeface="굴림" pitchFamily="50" charset="-127"/>
                  </a:defRPr>
                </a:lvl1pPr>
              </a:lstStyle>
              <a:p>
                <a:r>
                  <a:rPr lang="en-US" altLang="ko-KR" sz="3600" dirty="0" smtClean="0"/>
                  <a:t>”</a:t>
                </a:r>
                <a:endParaRPr lang="ko-KR" altLang="en-US" sz="3600" dirty="0"/>
              </a:p>
            </p:txBody>
          </p:sp>
        </p:grpSp>
      </p:grpSp>
      <p:sp>
        <p:nvSpPr>
          <p:cNvPr id="9" name="TextBox 8"/>
          <p:cNvSpPr txBox="1"/>
          <p:nvPr/>
        </p:nvSpPr>
        <p:spPr>
          <a:xfrm>
            <a:off x="4626430" y="2023679"/>
            <a:ext cx="723275" cy="307777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>
            <a:defPPr>
              <a:defRPr lang="ko-KR"/>
            </a:defPPr>
            <a:lvl1pPr>
              <a:defRPr kumimoji="1" sz="2000" b="1">
                <a:latin typeface="DX고딕 40" pitchFamily="18" charset="-127"/>
                <a:ea typeface="DX고딕 40" pitchFamily="18" charset="-127"/>
                <a:cs typeface="굴림" pitchFamily="50" charset="-127"/>
              </a:defRPr>
            </a:lvl1pPr>
          </a:lstStyle>
          <a:p>
            <a:r>
              <a:rPr lang="ko-KR" altLang="en-US" sz="1400" b="0" dirty="0" smtClean="0"/>
              <a:t>우리가</a:t>
            </a:r>
            <a:endParaRPr lang="en-US" altLang="ko-KR" sz="1400" b="0" dirty="0"/>
          </a:p>
        </p:txBody>
      </p:sp>
      <p:sp>
        <p:nvSpPr>
          <p:cNvPr id="18" name="TextBox 17"/>
          <p:cNvSpPr txBox="1"/>
          <p:nvPr/>
        </p:nvSpPr>
        <p:spPr>
          <a:xfrm>
            <a:off x="7164288" y="2499742"/>
            <a:ext cx="386644" cy="338554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kumimoji="1" lang="ko-KR" altLang="en-US" sz="1600" dirty="0" smtClean="0">
                <a:latin typeface="DX고딕 40" pitchFamily="18" charset="-127"/>
                <a:ea typeface="DX고딕 40" pitchFamily="18" charset="-127"/>
                <a:cs typeface="굴림" pitchFamily="50" charset="-127"/>
              </a:rPr>
              <a:t>을</a:t>
            </a:r>
          </a:p>
        </p:txBody>
      </p:sp>
    </p:spTree>
    <p:extLst>
      <p:ext uri="{BB962C8B-B14F-4D97-AF65-F5344CB8AC3E}">
        <p14:creationId xmlns:p14="http://schemas.microsoft.com/office/powerpoint/2010/main" val="4133367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1999</TotalTime>
  <Words>1330</Words>
  <Application>Microsoft Office PowerPoint</Application>
  <PresentationFormat>화면 슬라이드 쇼(16:9)</PresentationFormat>
  <Paragraphs>530</Paragraphs>
  <Slides>36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14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36</vt:i4>
      </vt:variant>
    </vt:vector>
  </HeadingPairs>
  <TitlesOfParts>
    <vt:vector size="51" baseType="lpstr">
      <vt:lpstr>굴림</vt:lpstr>
      <vt:lpstr>Arial</vt:lpstr>
      <vt:lpstr>맑은 고딕</vt:lpstr>
      <vt:lpstr>DX새날B</vt:lpstr>
      <vt:lpstr>상상토끼 신과장</vt:lpstr>
      <vt:lpstr>DX고딕 20</vt:lpstr>
      <vt:lpstr>Times New Roman</vt:lpstr>
      <vt:lpstr>THE외계인설명서</vt:lpstr>
      <vt:lpstr>DX봄수체화B</vt:lpstr>
      <vt:lpstr>DX고딕 70</vt:lpstr>
      <vt:lpstr>DX고딕 40</vt:lpstr>
      <vt:lpstr>상상토끼 꽃길</vt:lpstr>
      <vt:lpstr>DX고딕 30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T맵</dc:title>
  <dc:creator>student</dc:creator>
  <cp:lastModifiedBy>student</cp:lastModifiedBy>
  <cp:revision>153</cp:revision>
  <dcterms:created xsi:type="dcterms:W3CDTF">2018-08-20T08:44:23Z</dcterms:created>
  <dcterms:modified xsi:type="dcterms:W3CDTF">2018-08-24T07:09:52Z</dcterms:modified>
</cp:coreProperties>
</file>